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2" r:id="rId4"/>
    <p:sldId id="257" r:id="rId5"/>
    <p:sldId id="259" r:id="rId6"/>
    <p:sldId id="260" r:id="rId7"/>
    <p:sldId id="263" r:id="rId8"/>
    <p:sldId id="261" r:id="rId9"/>
    <p:sldId id="264" r:id="rId10"/>
    <p:sldId id="266" r:id="rId11"/>
    <p:sldId id="265" r:id="rId12"/>
    <p:sldId id="269" r:id="rId13"/>
    <p:sldId id="267" r:id="rId14"/>
    <p:sldId id="268" r:id="rId15"/>
    <p:sldId id="271" r:id="rId16"/>
    <p:sldId id="270" r:id="rId17"/>
    <p:sldId id="272" r:id="rId18"/>
    <p:sldId id="273" r:id="rId19"/>
    <p:sldId id="274" r:id="rId20"/>
    <p:sldId id="281" r:id="rId21"/>
    <p:sldId id="276" r:id="rId22"/>
    <p:sldId id="280" r:id="rId23"/>
    <p:sldId id="289" r:id="rId24"/>
    <p:sldId id="278" r:id="rId25"/>
    <p:sldId id="279" r:id="rId26"/>
    <p:sldId id="290" r:id="rId27"/>
    <p:sldId id="283" r:id="rId28"/>
    <p:sldId id="291" r:id="rId29"/>
    <p:sldId id="284" r:id="rId30"/>
    <p:sldId id="285" r:id="rId31"/>
    <p:sldId id="286" r:id="rId32"/>
    <p:sldId id="275" r:id="rId33"/>
    <p:sldId id="277" r:id="rId34"/>
    <p:sldId id="287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78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858" y="60"/>
      </p:cViewPr>
      <p:guideLst/>
    </p:cSldViewPr>
  </p:slideViewPr>
  <p:outlineViewPr>
    <p:cViewPr>
      <p:scale>
        <a:sx n="33" d="100"/>
        <a:sy n="33" d="100"/>
      </p:scale>
      <p:origin x="0" y="-1554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gif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fif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png>
</file>

<file path=ppt/media/image52.jpg>
</file>

<file path=ppt/media/image53.png>
</file>

<file path=ppt/media/image54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134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461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4331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3337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4397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947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97349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3146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1938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4287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545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5367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9649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971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1647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824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3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D6BAB08-B09F-49EE-9DF2-541524336A60}" type="datetimeFigureOut">
              <a:rPr lang="pt-BR" smtClean="0"/>
              <a:t>07/11/2022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1985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stylesheet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image" TargetMode="External"/><Relationship Id="rId7" Type="http://schemas.openxmlformats.org/officeDocument/2006/relationships/image" Target="../media/image31.png"/><Relationship Id="rId2" Type="http://schemas.openxmlformats.org/officeDocument/2006/relationships/hyperlink" Target="https://reactnative.dev/docs/text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hyperlink" Target="https://reactnative.dev/docs/touchableopacity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hyperlink" Target="https://reactnative.dev/docs/textinput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reactnative.dev/docs/flatlis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fi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hyperlink" Target="https://blog.openreplay.com/react-architecture-patterns-for-your-projects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vigation.org/docs/getting-started/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ogrocket.com/using-axios-react-native-manage-api-requests/" TargetMode="External"/><Relationship Id="rId2" Type="http://schemas.openxmlformats.org/officeDocument/2006/relationships/hyperlink" Target="https://github.com/qiangmao/axio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pt-br.reactjs.org/docs/context.html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godb.com/docs/realm/sdk/react-native/use-realm-react/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act-native-async-storage.github.io/async-storage/docs/usage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react-native-async-storage.github.io/async-storage/docs/usage" TargetMode="External"/><Relationship Id="rId3" Type="http://schemas.openxmlformats.org/officeDocument/2006/relationships/hyperlink" Target="https://facebook.github.io/watchman/docs/install#buildinstall" TargetMode="External"/><Relationship Id="rId7" Type="http://schemas.openxmlformats.org/officeDocument/2006/relationships/hyperlink" Target="https://github.com/axios/axios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ocs.expo.dev/guides/routing-and-navigation/" TargetMode="External"/><Relationship Id="rId5" Type="http://schemas.openxmlformats.org/officeDocument/2006/relationships/hyperlink" Target="https://docs.expo.dev/guides/typescript/" TargetMode="External"/><Relationship Id="rId4" Type="http://schemas.openxmlformats.org/officeDocument/2006/relationships/hyperlink" Target="https://docs.expo.dev/get-started/installation/" TargetMode="External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ongodb.com/docs/realm/sdk/react-native/install/" TargetMode="External"/><Relationship Id="rId3" Type="http://schemas.openxmlformats.org/officeDocument/2006/relationships/hyperlink" Target="https://react-native.rocketseat.dev/" TargetMode="External"/><Relationship Id="rId7" Type="http://schemas.openxmlformats.org/officeDocument/2006/relationships/hyperlink" Target="https://github.com/axios/axios" TargetMode="External"/><Relationship Id="rId2" Type="http://schemas.openxmlformats.org/officeDocument/2006/relationships/hyperlink" Target="https://react-native.rocketseat.dev/android/windows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reactnavigation.org/docs/4.x/getting-started/" TargetMode="External"/><Relationship Id="rId5" Type="http://schemas.openxmlformats.org/officeDocument/2006/relationships/hyperlink" Target="https://reactnative.dev/docs/typescript" TargetMode="External"/><Relationship Id="rId4" Type="http://schemas.openxmlformats.org/officeDocument/2006/relationships/hyperlink" Target="https://react-native.rocketseat.dev/usb/androi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FBB5A6-379B-4DA8-AD23-768AB19D6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9533" y="233222"/>
            <a:ext cx="9440034" cy="1828801"/>
          </a:xfrm>
        </p:spPr>
        <p:txBody>
          <a:bodyPr>
            <a:normAutofit/>
          </a:bodyPr>
          <a:lstStyle/>
          <a:p>
            <a:r>
              <a:rPr lang="pt-BR" sz="7200" dirty="0"/>
              <a:t>RPG </a:t>
            </a:r>
            <a:r>
              <a:rPr lang="pt-BR" sz="7200" dirty="0" err="1"/>
              <a:t>React</a:t>
            </a:r>
            <a:r>
              <a:rPr lang="pt-BR" sz="7200" dirty="0"/>
              <a:t> </a:t>
            </a:r>
            <a:r>
              <a:rPr lang="pt-BR" sz="7200" dirty="0" err="1"/>
              <a:t>Native</a:t>
            </a:r>
            <a:endParaRPr lang="pt-BR" sz="7200" dirty="0"/>
          </a:p>
        </p:txBody>
      </p:sp>
      <p:pic>
        <p:nvPicPr>
          <p:cNvPr id="9" name="Imagem 8" descr="Um dado de vinte lados, com números de 1 a 20 espalhados nas faces mostradas, levemente inclinado mostrando as faces com o número 20 e o número 8 em destaque">
            <a:extLst>
              <a:ext uri="{FF2B5EF4-FFF2-40B4-BE49-F238E27FC236}">
                <a16:creationId xmlns:a16="http://schemas.microsoft.com/office/drawing/2014/main" id="{640E1A21-502B-4A06-BB10-EF6635EEC5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453" y="423423"/>
            <a:ext cx="2397044" cy="2370337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E5265916-D6F9-4E1B-9AD8-F546559D2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0110" y="4208418"/>
            <a:ext cx="9440034" cy="1049867"/>
          </a:xfrm>
        </p:spPr>
        <p:txBody>
          <a:bodyPr>
            <a:normAutofit/>
          </a:bodyPr>
          <a:lstStyle/>
          <a:p>
            <a:r>
              <a:rPr lang="pt-BR" sz="2800" dirty="0"/>
              <a:t>Narrador: Frederico </a:t>
            </a:r>
            <a:r>
              <a:rPr lang="pt-BR" sz="2800" dirty="0" err="1"/>
              <a:t>Henrichs</a:t>
            </a:r>
            <a:r>
              <a:rPr lang="pt-BR" sz="2800" dirty="0"/>
              <a:t> </a:t>
            </a:r>
            <a:r>
              <a:rPr lang="pt-BR" sz="2800" dirty="0" err="1"/>
              <a:t>Sheremetieff</a:t>
            </a:r>
            <a:endParaRPr lang="pt-BR" sz="2800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EDC6248B-D2D0-401E-8BC5-889A39407C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726" y="2974019"/>
            <a:ext cx="2186135" cy="318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15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116D32-21D4-4371-FF0E-72580B455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353762" cy="970450"/>
          </a:xfrm>
        </p:spPr>
        <p:txBody>
          <a:bodyPr/>
          <a:lstStyle/>
          <a:p>
            <a:r>
              <a:rPr lang="pt-BR" dirty="0"/>
              <a:t>Vocês acordam, sem saber de onde vieram...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2272D9BE-210E-F4DD-F106-CD28D60A8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97905" y="1690075"/>
            <a:ext cx="5756995" cy="4317746"/>
          </a:xfrm>
        </p:spPr>
      </p:pic>
    </p:spTree>
    <p:extLst>
      <p:ext uri="{BB962C8B-B14F-4D97-AF65-F5344CB8AC3E}">
        <p14:creationId xmlns:p14="http://schemas.microsoft.com/office/powerpoint/2010/main" val="2706760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CEF01D0-AACD-E442-010B-955583A54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802" y="542666"/>
            <a:ext cx="4894386" cy="6315334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7BE2434B-BD98-E5CB-8D42-7B6DFFC052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2927" y="404583"/>
            <a:ext cx="7640618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pt-BR" dirty="0"/>
              <a:t>É muito perigoso lá fora, leve isso: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DC21729-BE57-6460-1AC3-75CF37982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035" y="2535350"/>
            <a:ext cx="2612386" cy="2947535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65888BC-C634-D622-F544-A79193F680EA}"/>
              </a:ext>
            </a:extLst>
          </p:cNvPr>
          <p:cNvSpPr txBox="1"/>
          <p:nvPr/>
        </p:nvSpPr>
        <p:spPr>
          <a:xfrm>
            <a:off x="1987899" y="1054462"/>
            <a:ext cx="3755580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import</a:t>
            </a:r>
            <a:r>
              <a:rPr lang="pt-BR" dirty="0"/>
              <a:t>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“</a:t>
            </a:r>
            <a:r>
              <a:rPr lang="pt-BR" dirty="0" err="1"/>
              <a:t>react</a:t>
            </a:r>
            <a:r>
              <a:rPr lang="pt-BR" dirty="0"/>
              <a:t>”;</a:t>
            </a:r>
          </a:p>
          <a:p>
            <a:r>
              <a:rPr lang="pt-BR" dirty="0" err="1"/>
              <a:t>import</a:t>
            </a:r>
            <a:r>
              <a:rPr lang="pt-BR" dirty="0"/>
              <a:t> { </a:t>
            </a:r>
            <a:r>
              <a:rPr lang="pt-BR" dirty="0" err="1"/>
              <a:t>View</a:t>
            </a:r>
            <a:r>
              <a:rPr lang="pt-BR" dirty="0"/>
              <a:t> } </a:t>
            </a:r>
            <a:r>
              <a:rPr lang="pt-BR" dirty="0" err="1"/>
              <a:t>from</a:t>
            </a:r>
            <a:r>
              <a:rPr lang="pt-BR" dirty="0"/>
              <a:t> “</a:t>
            </a:r>
            <a:r>
              <a:rPr lang="pt-BR" dirty="0" err="1"/>
              <a:t>react-native</a:t>
            </a:r>
            <a:r>
              <a:rPr lang="pt-BR" dirty="0"/>
              <a:t>”;</a:t>
            </a:r>
          </a:p>
          <a:p>
            <a:endParaRPr lang="pt-BR" dirty="0"/>
          </a:p>
          <a:p>
            <a:r>
              <a:rPr lang="pt-BR" dirty="0" err="1"/>
              <a:t>function</a:t>
            </a:r>
            <a:r>
              <a:rPr lang="pt-BR" dirty="0"/>
              <a:t> App () { </a:t>
            </a:r>
          </a:p>
          <a:p>
            <a:r>
              <a:rPr lang="pt-BR" dirty="0"/>
              <a:t>	</a:t>
            </a:r>
            <a:r>
              <a:rPr lang="pt-BR" dirty="0" err="1"/>
              <a:t>return</a:t>
            </a:r>
            <a:r>
              <a:rPr lang="pt-BR" dirty="0"/>
              <a:t> &lt;</a:t>
            </a:r>
            <a:r>
              <a:rPr lang="pt-BR" dirty="0" err="1"/>
              <a:t>View</a:t>
            </a:r>
            <a:r>
              <a:rPr lang="pt-BR" dirty="0"/>
              <a:t>&gt;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br>
              <a:rPr lang="pt-BR" dirty="0"/>
            </a:br>
            <a:r>
              <a:rPr lang="pt-BR" dirty="0"/>
              <a:t>&lt;</a:t>
            </a:r>
            <a:r>
              <a:rPr lang="pt-BR" dirty="0" err="1"/>
              <a:t>View</a:t>
            </a:r>
            <a:r>
              <a:rPr lang="pt-BR" dirty="0"/>
              <a:t>/&gt;</a:t>
            </a:r>
          </a:p>
          <a:p>
            <a:r>
              <a:rPr lang="pt-BR" dirty="0"/>
              <a:t>}</a:t>
            </a:r>
          </a:p>
          <a:p>
            <a:r>
              <a:rPr lang="pt-BR" dirty="0" err="1"/>
              <a:t>export</a:t>
            </a:r>
            <a:r>
              <a:rPr lang="pt-BR" dirty="0"/>
              <a:t> default App</a:t>
            </a:r>
          </a:p>
        </p:txBody>
      </p:sp>
    </p:spTree>
    <p:extLst>
      <p:ext uri="{BB962C8B-B14F-4D97-AF65-F5344CB8AC3E}">
        <p14:creationId xmlns:p14="http://schemas.microsoft.com/office/powerpoint/2010/main" val="2728985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DCF22-D988-73B8-2FF5-EA8E00D4B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896" y="495757"/>
            <a:ext cx="3382997" cy="970450"/>
          </a:xfrm>
        </p:spPr>
        <p:txBody>
          <a:bodyPr/>
          <a:lstStyle/>
          <a:p>
            <a:r>
              <a:rPr lang="pt-BR" dirty="0"/>
              <a:t>O seu estilo é: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FF31ED2-4E52-106B-05BF-40464EA8E0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51" y="1378258"/>
            <a:ext cx="10041565" cy="4101484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7D826B7-C4DC-A891-54FB-36DEC1901B89}"/>
              </a:ext>
            </a:extLst>
          </p:cNvPr>
          <p:cNvSpPr txBox="1"/>
          <p:nvPr/>
        </p:nvSpPr>
        <p:spPr>
          <a:xfrm>
            <a:off x="1032029" y="5705668"/>
            <a:ext cx="40637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https://reactnative.dev/docs/stylesheet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44798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6D73B4-EA91-211B-1FDD-81DCFD2F6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99" y="426719"/>
            <a:ext cx="6921909" cy="970450"/>
          </a:xfrm>
        </p:spPr>
        <p:txBody>
          <a:bodyPr/>
          <a:lstStyle/>
          <a:p>
            <a:r>
              <a:rPr lang="pt-BR" dirty="0"/>
              <a:t>Para onde vocês querem ir?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C1812AC-140E-615D-5F30-91407D64A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99" y="1740367"/>
            <a:ext cx="11812302" cy="4429613"/>
          </a:xfrm>
        </p:spPr>
      </p:pic>
    </p:spTree>
    <p:extLst>
      <p:ext uri="{BB962C8B-B14F-4D97-AF65-F5344CB8AC3E}">
        <p14:creationId xmlns:p14="http://schemas.microsoft.com/office/powerpoint/2010/main" val="2154715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35AC1DD-DA93-971E-ABDC-3FF25245C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6040" y="2569530"/>
            <a:ext cx="3300984" cy="576262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9314094-74A0-72D8-C2C0-E4ED31BE642A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896040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  <a:p>
            <a:r>
              <a:rPr lang="pt-BR" dirty="0" err="1"/>
              <a:t>Hello</a:t>
            </a:r>
            <a:r>
              <a:rPr lang="pt-BR" dirty="0"/>
              <a:t> world!</a:t>
            </a:r>
          </a:p>
          <a:p>
            <a:r>
              <a:rPr lang="pt-BR" dirty="0"/>
              <a:t>&lt;/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  <a:p>
            <a:endParaRPr lang="pt-BR" dirty="0"/>
          </a:p>
          <a:p>
            <a:r>
              <a:rPr lang="pt-BR" dirty="0">
                <a:hlinkClick r:id="rId2"/>
              </a:rPr>
              <a:t>https://reactnative.dev/docs/text</a:t>
            </a:r>
            <a:endParaRPr lang="pt-BR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B2DCA9-4355-E879-1B8F-158BACE023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28956" y="2569530"/>
            <a:ext cx="3300984" cy="576262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Image</a:t>
            </a:r>
            <a:r>
              <a:rPr lang="pt-BR" dirty="0"/>
              <a:t>/&gt;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72534A53-847D-4E63-6D11-A8FC02E01E16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423680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Image</a:t>
            </a:r>
            <a:endParaRPr lang="pt-BR" dirty="0"/>
          </a:p>
          <a:p>
            <a:r>
              <a:rPr lang="pt-BR" dirty="0" err="1"/>
              <a:t>source</a:t>
            </a:r>
            <a:r>
              <a:rPr lang="pt-BR" dirty="0"/>
              <a:t>={...}</a:t>
            </a:r>
          </a:p>
          <a:p>
            <a:r>
              <a:rPr lang="pt-BR" dirty="0"/>
              <a:t>      /&gt;</a:t>
            </a:r>
          </a:p>
          <a:p>
            <a:endParaRPr lang="pt-BR" dirty="0"/>
          </a:p>
          <a:p>
            <a:r>
              <a:rPr lang="pt-BR" dirty="0">
                <a:hlinkClick r:id="rId3"/>
              </a:rPr>
              <a:t>https://reactnative.dev/docs/image</a:t>
            </a:r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20EAA57-6C27-557D-1244-20974A279B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48817" y="2569530"/>
            <a:ext cx="3300984" cy="576262"/>
          </a:xfrm>
        </p:spPr>
        <p:txBody>
          <a:bodyPr/>
          <a:lstStyle/>
          <a:p>
            <a:r>
              <a:rPr lang="pt-BR" dirty="0"/>
              <a:t>&lt; </a:t>
            </a:r>
            <a:r>
              <a:rPr lang="pt-BR" dirty="0" err="1"/>
              <a:t>TouchableOpacity</a:t>
            </a:r>
            <a:r>
              <a:rPr lang="pt-BR" dirty="0"/>
              <a:t>&gt;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8CE621BE-3D7B-62C1-5E99-21A6CD0F383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948817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TouchableOpacity</a:t>
            </a:r>
            <a:endParaRPr lang="pt-BR" dirty="0"/>
          </a:p>
          <a:p>
            <a:r>
              <a:rPr lang="pt-BR" dirty="0" err="1"/>
              <a:t>onPress</a:t>
            </a:r>
            <a:r>
              <a:rPr lang="pt-BR" dirty="0"/>
              <a:t>={</a:t>
            </a:r>
            <a:r>
              <a:rPr lang="pt-BR" dirty="0" err="1"/>
              <a:t>onPress</a:t>
            </a:r>
            <a:r>
              <a:rPr lang="pt-BR" dirty="0"/>
              <a:t>}</a:t>
            </a:r>
          </a:p>
          <a:p>
            <a:r>
              <a:rPr lang="pt-BR" dirty="0"/>
              <a:t>      &gt;</a:t>
            </a:r>
          </a:p>
          <a:p>
            <a:r>
              <a:rPr lang="pt-BR" dirty="0"/>
              <a:t>{</a:t>
            </a:r>
            <a:r>
              <a:rPr lang="pt-BR" dirty="0" err="1"/>
              <a:t>children</a:t>
            </a:r>
            <a:r>
              <a:rPr lang="pt-BR" dirty="0"/>
              <a:t>}</a:t>
            </a:r>
          </a:p>
          <a:p>
            <a:r>
              <a:rPr lang="pt-BR" dirty="0"/>
              <a:t>&lt;/</a:t>
            </a:r>
            <a:r>
              <a:rPr lang="pt-BR" dirty="0" err="1"/>
              <a:t>TouchableOpacity</a:t>
            </a:r>
            <a:r>
              <a:rPr lang="pt-BR" dirty="0"/>
              <a:t>&gt;</a:t>
            </a:r>
          </a:p>
          <a:p>
            <a:endParaRPr lang="pt-BR" dirty="0"/>
          </a:p>
          <a:p>
            <a:r>
              <a:rPr lang="pt-BR" dirty="0">
                <a:hlinkClick r:id="rId4"/>
              </a:rPr>
              <a:t>https://reactnative.dev/docs/touchableopacity</a:t>
            </a:r>
            <a:endParaRPr lang="pt-BR" dirty="0"/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id="{2E39C04B-A7D0-B9B9-EAD4-48EC395A2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81901" y="11662"/>
            <a:ext cx="3731935" cy="970450"/>
          </a:xfrm>
        </p:spPr>
        <p:txBody>
          <a:bodyPr>
            <a:normAutofit/>
          </a:bodyPr>
          <a:lstStyle/>
          <a:p>
            <a:r>
              <a:rPr lang="pt-BR" dirty="0"/>
              <a:t>Armas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0E74CE5-2874-DB37-FDFC-4625805AB3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977" y="850194"/>
            <a:ext cx="1753254" cy="175808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9A180D0C-F6C9-C0E3-1B30-F52B845220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153" y="875466"/>
            <a:ext cx="2770037" cy="1732812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146E9759-3883-D728-CC97-9F86D4B66E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938" y="1375778"/>
            <a:ext cx="747217" cy="85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34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CEF01D0-AACD-E442-010B-955583A54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802" y="542666"/>
            <a:ext cx="4894386" cy="6315334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7BE2434B-BD98-E5CB-8D42-7B6DFFC052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2927" y="404583"/>
            <a:ext cx="7640618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pt-BR" dirty="0"/>
              <a:t>É muito perigoso lá fora, leve isso: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21280FF-C15C-92B7-EB82-112B5468C6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27" y="1540172"/>
            <a:ext cx="4537646" cy="491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83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B5A5AA14-6F4A-090E-2085-06A39781D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57" y="275208"/>
            <a:ext cx="7741933" cy="970450"/>
          </a:xfrm>
        </p:spPr>
        <p:txBody>
          <a:bodyPr/>
          <a:lstStyle/>
          <a:p>
            <a:r>
              <a:rPr lang="pt-BR" dirty="0"/>
              <a:t>Assim que seus olhos se ajustam...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026337C6-ED4F-DE7B-9260-FB6C5868F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85" y="1687867"/>
            <a:ext cx="11425561" cy="428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67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D63EE2C-D732-E66F-BAD6-50E2A4C40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79229"/>
            <a:ext cx="2690539" cy="970450"/>
          </a:xfrm>
        </p:spPr>
        <p:txBody>
          <a:bodyPr/>
          <a:lstStyle/>
          <a:p>
            <a:r>
              <a:rPr lang="pt-BR" dirty="0" err="1"/>
              <a:t>Text</a:t>
            </a:r>
            <a:r>
              <a:rPr lang="pt-BR" dirty="0"/>
              <a:t> Input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6AEF41-1820-72FE-49CE-BE3128BE8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437" y="1830103"/>
            <a:ext cx="5182205" cy="4058751"/>
          </a:xfrm>
        </p:spPr>
        <p:txBody>
          <a:bodyPr/>
          <a:lstStyle/>
          <a:p>
            <a:pPr marL="36900" indent="0">
              <a:buNone/>
            </a:pPr>
            <a:r>
              <a:rPr lang="pt-BR" dirty="0"/>
              <a:t>&lt;</a:t>
            </a:r>
            <a:r>
              <a:rPr lang="pt-BR" dirty="0" err="1"/>
              <a:t>TextInput</a:t>
            </a:r>
            <a:endParaRPr lang="pt-BR" dirty="0"/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style</a:t>
            </a:r>
            <a:r>
              <a:rPr lang="pt-BR" dirty="0"/>
              <a:t>={</a:t>
            </a:r>
            <a:r>
              <a:rPr lang="pt-BR" dirty="0" err="1"/>
              <a:t>styles.input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onChangeText</a:t>
            </a:r>
            <a:r>
              <a:rPr lang="pt-BR" dirty="0"/>
              <a:t>={</a:t>
            </a:r>
            <a:r>
              <a:rPr lang="pt-BR" dirty="0" err="1"/>
              <a:t>onChangeNumber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value</a:t>
            </a:r>
            <a:r>
              <a:rPr lang="pt-BR" dirty="0"/>
              <a:t>={</a:t>
            </a:r>
            <a:r>
              <a:rPr lang="pt-BR" dirty="0" err="1"/>
              <a:t>number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placeholder</a:t>
            </a:r>
            <a:r>
              <a:rPr lang="pt-BR" dirty="0"/>
              <a:t>="</a:t>
            </a:r>
            <a:r>
              <a:rPr lang="pt-BR" dirty="0" err="1"/>
              <a:t>useless</a:t>
            </a:r>
            <a:r>
              <a:rPr lang="pt-BR" dirty="0"/>
              <a:t> </a:t>
            </a:r>
            <a:r>
              <a:rPr lang="pt-BR" dirty="0" err="1"/>
              <a:t>placeholder</a:t>
            </a:r>
            <a:r>
              <a:rPr lang="pt-BR" dirty="0"/>
              <a:t>"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keyboardType</a:t>
            </a:r>
            <a:r>
              <a:rPr lang="pt-BR" dirty="0"/>
              <a:t>="</a:t>
            </a:r>
            <a:r>
              <a:rPr lang="pt-BR" dirty="0" err="1"/>
              <a:t>numeric</a:t>
            </a:r>
            <a:r>
              <a:rPr lang="pt-BR" dirty="0"/>
              <a:t>"</a:t>
            </a:r>
          </a:p>
          <a:p>
            <a:pPr marL="36900" indent="0">
              <a:buNone/>
            </a:pPr>
            <a:r>
              <a:rPr lang="pt-BR" dirty="0"/>
              <a:t>/&gt;</a:t>
            </a:r>
          </a:p>
          <a:p>
            <a:pPr marL="36900" indent="0">
              <a:buNone/>
            </a:pPr>
            <a:r>
              <a:rPr lang="pt-BR" dirty="0">
                <a:hlinkClick r:id="rId2"/>
              </a:rPr>
              <a:t>https://reactnative.dev/docs/textinput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929EBE7-A644-273F-E206-7F024C152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64" y="2129254"/>
            <a:ext cx="4381500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01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000EB80-8190-A559-E89D-FF0FBE7EC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83" y="2194592"/>
            <a:ext cx="10278772" cy="385454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B8F352E-BAD7-7CDB-6C0A-3D8CA1BDA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344" y="-209451"/>
            <a:ext cx="2799498" cy="2241786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0C9A51C5-FAF3-DD5D-B018-406B602A1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6463549" cy="970450"/>
          </a:xfrm>
        </p:spPr>
        <p:txBody>
          <a:bodyPr/>
          <a:lstStyle/>
          <a:p>
            <a:r>
              <a:rPr lang="pt-BR" dirty="0"/>
              <a:t>Finalmente um lugar seguro?</a:t>
            </a:r>
          </a:p>
        </p:txBody>
      </p:sp>
    </p:spTree>
    <p:extLst>
      <p:ext uri="{BB962C8B-B14F-4D97-AF65-F5344CB8AC3E}">
        <p14:creationId xmlns:p14="http://schemas.microsoft.com/office/powerpoint/2010/main" val="2102335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607B5-3B14-97A4-C7A8-F374AEAA2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971448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Flat </a:t>
            </a:r>
            <a:r>
              <a:rPr lang="pt-BR" dirty="0" err="1"/>
              <a:t>List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C861B7-212C-FC17-656E-B57F5F6C1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&lt;</a:t>
            </a:r>
            <a:r>
              <a:rPr lang="en-US" dirty="0" err="1"/>
              <a:t>FlatList</a:t>
            </a:r>
            <a:endParaRPr lang="en-US" dirty="0"/>
          </a:p>
          <a:p>
            <a:pPr marL="36900" indent="0">
              <a:buNone/>
            </a:pPr>
            <a:r>
              <a:rPr lang="en-US" dirty="0"/>
              <a:t>        data={DATA}</a:t>
            </a:r>
          </a:p>
          <a:p>
            <a:pPr marL="36900" indent="0">
              <a:buNone/>
            </a:pPr>
            <a:r>
              <a:rPr lang="en-US" dirty="0"/>
              <a:t>        </a:t>
            </a:r>
            <a:r>
              <a:rPr lang="en-US" dirty="0" err="1"/>
              <a:t>renderItem</a:t>
            </a:r>
            <a:r>
              <a:rPr lang="en-US" dirty="0"/>
              <a:t>={</a:t>
            </a:r>
            <a:r>
              <a:rPr lang="en-US" dirty="0" err="1"/>
              <a:t>renderItem</a:t>
            </a:r>
            <a:r>
              <a:rPr lang="en-US" dirty="0"/>
              <a:t>}</a:t>
            </a:r>
          </a:p>
          <a:p>
            <a:pPr marL="36900" indent="0">
              <a:buNone/>
            </a:pPr>
            <a:r>
              <a:rPr lang="en-US" dirty="0"/>
              <a:t>        </a:t>
            </a:r>
            <a:r>
              <a:rPr lang="en-US" dirty="0" err="1"/>
              <a:t>keyExtractor</a:t>
            </a:r>
            <a:r>
              <a:rPr lang="en-US" dirty="0"/>
              <a:t>={item =&gt; item.id}</a:t>
            </a:r>
          </a:p>
          <a:p>
            <a:pPr marL="36900" indent="0">
              <a:buNone/>
            </a:pPr>
            <a:r>
              <a:rPr lang="en-US" dirty="0"/>
              <a:t>/&gt;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pt-BR" dirty="0">
                <a:hlinkClick r:id="rId2"/>
              </a:rPr>
              <a:t>https://reactnative.dev/docs/flatlist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719D213-AA75-4E07-2074-461064488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255" y="0"/>
            <a:ext cx="73472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90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AED6F1-6BFF-4CEA-A180-6CD77F356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40" y="254493"/>
            <a:ext cx="3595456" cy="970450"/>
          </a:xfrm>
        </p:spPr>
        <p:txBody>
          <a:bodyPr/>
          <a:lstStyle/>
          <a:p>
            <a:r>
              <a:rPr lang="pt-BR" dirty="0"/>
              <a:t>Regras do Jogo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6B3FCAB-83B1-45D3-B2DF-C049E7F087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3177" y="1224943"/>
            <a:ext cx="5735579" cy="4767484"/>
          </a:xfrm>
        </p:spPr>
        <p:txBody>
          <a:bodyPr>
            <a:normAutofit/>
          </a:bodyPr>
          <a:lstStyle/>
          <a:p>
            <a:r>
              <a:rPr lang="pt-BR" dirty="0"/>
              <a:t>O início</a:t>
            </a:r>
          </a:p>
          <a:p>
            <a:pPr lvl="1"/>
            <a:r>
              <a:rPr lang="pt-BR" dirty="0"/>
              <a:t>Explicando o multiverso</a:t>
            </a:r>
          </a:p>
          <a:p>
            <a:pPr lvl="1"/>
            <a:r>
              <a:rPr lang="pt-BR" dirty="0"/>
              <a:t>Criação do personagem (ambiente)</a:t>
            </a:r>
          </a:p>
          <a:p>
            <a:pPr lvl="1"/>
            <a:r>
              <a:rPr lang="pt-BR" dirty="0"/>
              <a:t>Equipamentos iniciais</a:t>
            </a:r>
          </a:p>
          <a:p>
            <a:pPr lvl="2"/>
            <a:r>
              <a:rPr lang="pt-BR" dirty="0"/>
              <a:t>Armadura (</a:t>
            </a:r>
            <a:r>
              <a:rPr lang="pt-BR" dirty="0" err="1"/>
              <a:t>View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Roupas maneiras (</a:t>
            </a:r>
            <a:r>
              <a:rPr lang="pt-BR" dirty="0" err="1"/>
              <a:t>StyleSheet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Armas (</a:t>
            </a:r>
            <a:r>
              <a:rPr lang="pt-BR" dirty="0" err="1"/>
              <a:t>Image</a:t>
            </a:r>
            <a:r>
              <a:rPr lang="pt-BR" dirty="0"/>
              <a:t>, </a:t>
            </a:r>
            <a:r>
              <a:rPr lang="pt-BR" dirty="0" err="1"/>
              <a:t>Text</a:t>
            </a:r>
            <a:r>
              <a:rPr lang="pt-BR" dirty="0"/>
              <a:t>, </a:t>
            </a:r>
            <a:r>
              <a:rPr lang="pt-BR" dirty="0" err="1"/>
              <a:t>TouchableOpacity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Escudo (</a:t>
            </a:r>
            <a:r>
              <a:rPr lang="pt-BR" dirty="0" err="1"/>
              <a:t>TextInput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Livro de Magias (</a:t>
            </a:r>
            <a:r>
              <a:rPr lang="pt-BR" dirty="0" err="1"/>
              <a:t>FlatList</a:t>
            </a:r>
            <a:r>
              <a:rPr lang="pt-BR" dirty="0"/>
              <a:t>)</a:t>
            </a:r>
          </a:p>
          <a:p>
            <a:pPr marL="810000" lvl="2" indent="0">
              <a:buNone/>
            </a:pPr>
            <a:endParaRPr lang="pt-BR" dirty="0"/>
          </a:p>
          <a:p>
            <a:pPr lvl="1"/>
            <a:r>
              <a:rPr lang="pt-BR" dirty="0"/>
              <a:t>Primeira Aventura 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“A</a:t>
            </a:r>
            <a:r>
              <a:rPr lang="pt-BR" dirty="0"/>
              <a:t>taque do clones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” (P1 30%)</a:t>
            </a:r>
            <a:endParaRPr lang="pt-BR" dirty="0"/>
          </a:p>
          <a:p>
            <a:pPr lvl="3"/>
            <a:endParaRPr lang="pt-BR" dirty="0"/>
          </a:p>
          <a:p>
            <a:pPr lvl="2"/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FE031320-1C93-491A-92CD-68F681D14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57423" y="1224943"/>
            <a:ext cx="5291921" cy="4767484"/>
          </a:xfrm>
        </p:spPr>
        <p:txBody>
          <a:bodyPr>
            <a:normAutofit/>
          </a:bodyPr>
          <a:lstStyle/>
          <a:p>
            <a:r>
              <a:rPr lang="pt-BR" dirty="0"/>
              <a:t>O fim</a:t>
            </a:r>
          </a:p>
          <a:p>
            <a:pPr lvl="1"/>
            <a:r>
              <a:rPr lang="pt-BR" dirty="0"/>
              <a:t>Equipamentos avançados</a:t>
            </a:r>
          </a:p>
          <a:p>
            <a:pPr lvl="2"/>
            <a:r>
              <a:rPr lang="pt-BR" dirty="0"/>
              <a:t>O buraco dimensional (componentes)</a:t>
            </a:r>
          </a:p>
          <a:p>
            <a:pPr lvl="2"/>
            <a:r>
              <a:rPr lang="pt-BR" dirty="0"/>
              <a:t>Estatísticas dos equipamentos (propriedades)</a:t>
            </a:r>
          </a:p>
          <a:p>
            <a:pPr lvl="2"/>
            <a:r>
              <a:rPr lang="pt-BR" dirty="0"/>
              <a:t>Viagem entre planos (navegação)</a:t>
            </a:r>
          </a:p>
          <a:p>
            <a:pPr lvl="2"/>
            <a:r>
              <a:rPr lang="pt-BR" dirty="0"/>
              <a:t>A varinha mágica (requisições </a:t>
            </a:r>
            <a:r>
              <a:rPr lang="pt-BR" dirty="0" err="1"/>
              <a:t>get</a:t>
            </a:r>
            <a:r>
              <a:rPr lang="pt-BR" dirty="0"/>
              <a:t>, post, </a:t>
            </a:r>
            <a:r>
              <a:rPr lang="pt-BR" dirty="0" err="1"/>
              <a:t>put</a:t>
            </a:r>
            <a:r>
              <a:rPr lang="pt-BR" dirty="0"/>
              <a:t> e delete)</a:t>
            </a:r>
          </a:p>
          <a:p>
            <a:pPr lvl="2"/>
            <a:r>
              <a:rPr lang="pt-BR" dirty="0"/>
              <a:t>Os baús(</a:t>
            </a:r>
            <a:r>
              <a:rPr lang="pt-BR" dirty="0" err="1"/>
              <a:t>contextAPI</a:t>
            </a:r>
            <a:r>
              <a:rPr lang="pt-BR" dirty="0"/>
              <a:t>, </a:t>
            </a:r>
            <a:r>
              <a:rPr lang="pt-BR" dirty="0" err="1"/>
              <a:t>realm</a:t>
            </a:r>
            <a:r>
              <a:rPr lang="pt-BR" dirty="0"/>
              <a:t>, </a:t>
            </a:r>
            <a:r>
              <a:rPr lang="pt-BR" dirty="0" err="1"/>
              <a:t>asyncStorage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Ajustando para o multiverso (interface SO)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Ultima Aventura 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“</a:t>
            </a:r>
            <a:r>
              <a:rPr lang="pt-BR" dirty="0" err="1"/>
              <a:t>End</a:t>
            </a:r>
            <a:r>
              <a:rPr lang="pt-BR" dirty="0"/>
              <a:t>-Game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” (P2 60%)</a:t>
            </a: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6302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C84E9-34AF-EAD0-F474-42EDFD5B4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6365894" cy="970450"/>
          </a:xfrm>
        </p:spPr>
        <p:txBody>
          <a:bodyPr>
            <a:normAutofit/>
          </a:bodyPr>
          <a:lstStyle/>
          <a:p>
            <a:r>
              <a:rPr lang="pt-BR" dirty="0"/>
              <a:t>Vocês descem as escadas e...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CB57B4D-AE4B-2C3F-9EEB-69EF3E170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510021"/>
            <a:ext cx="10364410" cy="4663985"/>
          </a:xfr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EF8664C-F9A3-CA40-E6C6-2C24CA9CE4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2293" y="94243"/>
            <a:ext cx="1387203" cy="141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233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D01C8-E1FC-EDF2-9235-C4E8C00BF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06927" cy="970450"/>
          </a:xfrm>
        </p:spPr>
        <p:txBody>
          <a:bodyPr/>
          <a:lstStyle/>
          <a:p>
            <a:r>
              <a:rPr lang="pt-BR" dirty="0"/>
              <a:t>Aventura 1: O Ataque dos clones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FEA6080B-804D-0D4F-34D4-88848BA19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571" y="2017353"/>
            <a:ext cx="2638793" cy="260068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20D0B9F-3E28-CFC1-508A-33AFD4953DAA}"/>
              </a:ext>
            </a:extLst>
          </p:cNvPr>
          <p:cNvSpPr txBox="1"/>
          <p:nvPr/>
        </p:nvSpPr>
        <p:spPr>
          <a:xfrm>
            <a:off x="4962618" y="2017352"/>
            <a:ext cx="6304939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Objetivos: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Duas páginas clonadas de algum app a sua escolha.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Uma das páginas tem que ser o login.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Regras: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Trabalho individual.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</a:t>
            </a:r>
            <a:r>
              <a:rPr lang="pt-BR" dirty="0" err="1"/>
              <a:t>Image</a:t>
            </a:r>
            <a:r>
              <a:rPr lang="pt-BR" dirty="0"/>
              <a:t>, </a:t>
            </a:r>
            <a:r>
              <a:rPr lang="pt-BR" dirty="0" err="1"/>
              <a:t>Text</a:t>
            </a:r>
            <a:r>
              <a:rPr lang="pt-BR" dirty="0"/>
              <a:t>, </a:t>
            </a:r>
            <a:r>
              <a:rPr lang="pt-BR" dirty="0" err="1"/>
              <a:t>TextInput</a:t>
            </a:r>
            <a:r>
              <a:rPr lang="pt-BR" dirty="0"/>
              <a:t>, e </a:t>
            </a:r>
            <a:r>
              <a:rPr lang="pt-BR" dirty="0" err="1"/>
              <a:t>View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</a:t>
            </a:r>
            <a:r>
              <a:rPr lang="pt-BR" dirty="0" err="1"/>
              <a:t>StyleSheet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Colocar no </a:t>
            </a:r>
            <a:r>
              <a:rPr lang="pt-BR" dirty="0" err="1"/>
              <a:t>git</a:t>
            </a:r>
            <a:r>
              <a:rPr lang="pt-BR" dirty="0"/>
              <a:t>, junto com o seu código, a imagem que foi usada para clone.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b="1" i="1" u="sng" dirty="0"/>
              <a:t>Não</a:t>
            </a:r>
            <a:r>
              <a:rPr lang="pt-BR" dirty="0"/>
              <a:t> precisa de navegação. Se conseguir colocar no seu, tem que ajudar o seu grupo a colocar também.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Recompensa: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3,0 nota final.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68546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9B62192A-A088-9A0D-9E89-0A8C44758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1431" y="46861"/>
            <a:ext cx="14719496" cy="5037338"/>
          </a:xfrm>
          <a:prstGeom prst="rect">
            <a:avLst/>
          </a:prstGeom>
        </p:spPr>
      </p:pic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2D527846-6A86-B69C-5510-27B994DF8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31" y="1771929"/>
            <a:ext cx="5026811" cy="386735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10" name="Título 9">
            <a:extLst>
              <a:ext uri="{FF2B5EF4-FFF2-40B4-BE49-F238E27FC236}">
                <a16:creationId xmlns:a16="http://schemas.microsoft.com/office/drawing/2014/main" id="{97742311-C464-7E15-C22C-5F822F272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209" y="316323"/>
            <a:ext cx="4750158" cy="970450"/>
          </a:xfrm>
        </p:spPr>
        <p:txBody>
          <a:bodyPr/>
          <a:lstStyle/>
          <a:p>
            <a:r>
              <a:rPr lang="pt-BR" dirty="0"/>
              <a:t>A batalha é intensa...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3C3FBDB-8F75-A841-81E8-BDA3977CA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657" y="1563908"/>
            <a:ext cx="5297197" cy="4075379"/>
          </a:xfr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93A6D12-3EC9-99EF-105A-3DAF9FA61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09" y="2386807"/>
            <a:ext cx="4233179" cy="3742997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FC9FC6A-EE73-4929-8AF6-B69B5305C1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369" y="1719301"/>
            <a:ext cx="5748576" cy="508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16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Mulher sentada em frente a prateleira com livros&#10;&#10;Descrição gerada automaticamente">
            <a:extLst>
              <a:ext uri="{FF2B5EF4-FFF2-40B4-BE49-F238E27FC236}">
                <a16:creationId xmlns:a16="http://schemas.microsoft.com/office/drawing/2014/main" id="{8D652D77-6AEA-286F-A486-97111D8B79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419" y="1182297"/>
            <a:ext cx="7843162" cy="5227468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5D2EFCB-30D6-D4A1-68FA-DB9B22DB5CDE}"/>
              </a:ext>
            </a:extLst>
          </p:cNvPr>
          <p:cNvSpPr txBox="1">
            <a:spLocks/>
          </p:cNvSpPr>
          <p:nvPr/>
        </p:nvSpPr>
        <p:spPr>
          <a:xfrm>
            <a:off x="609706" y="361730"/>
            <a:ext cx="9681775" cy="97045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Uma biblioteca enorme com livros voando ...</a:t>
            </a:r>
          </a:p>
        </p:txBody>
      </p:sp>
    </p:spTree>
    <p:extLst>
      <p:ext uri="{BB962C8B-B14F-4D97-AF65-F5344CB8AC3E}">
        <p14:creationId xmlns:p14="http://schemas.microsoft.com/office/powerpoint/2010/main" val="37319683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3312B-A28E-F200-3C73-8DB939F6E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88" y="176040"/>
            <a:ext cx="9696558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A mochila que é um buraco? (</a:t>
            </a:r>
            <a:r>
              <a:rPr lang="pt-BR" dirty="0" err="1"/>
              <a:t>Componentização</a:t>
            </a:r>
            <a:r>
              <a:rPr lang="pt-BR" dirty="0"/>
              <a:t>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1983A63-FDD4-B743-C5F8-D300D9FF6C6D}"/>
              </a:ext>
            </a:extLst>
          </p:cNvPr>
          <p:cNvSpPr txBox="1"/>
          <p:nvPr/>
        </p:nvSpPr>
        <p:spPr>
          <a:xfrm>
            <a:off x="6007223" y="1287263"/>
            <a:ext cx="433458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Para que serve?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Reutilização de trechos de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Isolamento de contexto;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Legibilidade do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Padronização do projeto;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Arquitetura de Projeto: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└── /</a:t>
            </a:r>
            <a:r>
              <a:rPr lang="pt-BR" dirty="0" err="1"/>
              <a:t>src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/@types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assets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components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context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hooks</a:t>
            </a:r>
            <a:r>
              <a:rPr lang="pt-BR" dirty="0"/>
              <a:t> || </a:t>
            </a:r>
            <a:r>
              <a:rPr lang="pt-BR" dirty="0" err="1"/>
              <a:t>functions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pages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services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utils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└── App.js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index.js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9741B86-F23A-5A55-EF71-B6985093D96B}"/>
              </a:ext>
            </a:extLst>
          </p:cNvPr>
          <p:cNvSpPr txBox="1"/>
          <p:nvPr/>
        </p:nvSpPr>
        <p:spPr>
          <a:xfrm>
            <a:off x="498298" y="5850765"/>
            <a:ext cx="46141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https://blog.openreplay.com/react-architecture-patterns-for-your-projects</a:t>
            </a:r>
            <a:endParaRPr lang="pt-BR" dirty="0"/>
          </a:p>
        </p:txBody>
      </p:sp>
      <p:pic>
        <p:nvPicPr>
          <p:cNvPr id="9" name="Espaço Reservado para Conteúdo 8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78282D11-CD5B-7591-2843-5D9947F28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88583">
            <a:off x="1219807" y="1469009"/>
            <a:ext cx="4059237" cy="4059237"/>
          </a:xfrm>
        </p:spPr>
      </p:pic>
    </p:spTree>
    <p:extLst>
      <p:ext uri="{BB962C8B-B14F-4D97-AF65-F5344CB8AC3E}">
        <p14:creationId xmlns:p14="http://schemas.microsoft.com/office/powerpoint/2010/main" val="1127542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C6A5834-272B-FD1A-E331-800D42776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173762" cy="970450"/>
          </a:xfrm>
        </p:spPr>
        <p:txBody>
          <a:bodyPr/>
          <a:lstStyle/>
          <a:p>
            <a:r>
              <a:rPr lang="pt-BR" dirty="0"/>
              <a:t>Propriedades dos equipamentos.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387FD7D7-EEC2-9872-F474-3998B3FCE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2156" y="1724874"/>
            <a:ext cx="7013964" cy="1195879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n-US" sz="1800" b="1" i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ButtonProps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EC5959"/>
                </a:solidFill>
                <a:effectLst/>
                <a:latin typeface="Consolas" panose="020B0609020204030204" pitchFamily="49" charset="0"/>
              </a:rPr>
              <a:t>extends </a:t>
            </a:r>
            <a:r>
              <a:rPr lang="en-US" sz="1800" b="0" dirty="0" err="1">
                <a:solidFill>
                  <a:srgbClr val="2BE68E"/>
                </a:solidFill>
                <a:effectLst/>
                <a:latin typeface="Consolas" panose="020B0609020204030204" pitchFamily="49" charset="0"/>
              </a:rPr>
              <a:t>TouchableOpacityProps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 </a:t>
            </a:r>
          </a:p>
          <a:p>
            <a:pPr marL="36900" indent="0">
              <a:buNone/>
            </a:pP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A934586-2F7C-DA88-B7D4-CB1FEC005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156" y="3065577"/>
            <a:ext cx="5391345" cy="4058751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pt-BR" sz="1800" b="1" i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ativoFinanceiro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{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nome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sigla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origem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quantidade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valorUnitario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porcentagemDoAtivoNaCarteira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valorTotal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7D47219-2F34-FCED-13B4-A045F0478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878" y="1554590"/>
            <a:ext cx="4765316" cy="476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546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no interior, edifício, azulejado, quarto&#10;&#10;Descrição gerada automaticamente">
            <a:extLst>
              <a:ext uri="{FF2B5EF4-FFF2-40B4-BE49-F238E27FC236}">
                <a16:creationId xmlns:a16="http://schemas.microsoft.com/office/drawing/2014/main" id="{49C97DEB-261D-C790-418B-2187846B8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447" y="1384311"/>
            <a:ext cx="8534399" cy="4804867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8FF722B-3745-F799-26F9-BA9BC87261CD}"/>
              </a:ext>
            </a:extLst>
          </p:cNvPr>
          <p:cNvSpPr txBox="1">
            <a:spLocks/>
          </p:cNvSpPr>
          <p:nvPr/>
        </p:nvSpPr>
        <p:spPr>
          <a:xfrm>
            <a:off x="771752" y="353090"/>
            <a:ext cx="7200395" cy="97045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“Fiquem... Vai ter bolo...”</a:t>
            </a:r>
          </a:p>
        </p:txBody>
      </p:sp>
    </p:spTree>
    <p:extLst>
      <p:ext uri="{BB962C8B-B14F-4D97-AF65-F5344CB8AC3E}">
        <p14:creationId xmlns:p14="http://schemas.microsoft.com/office/powerpoint/2010/main" val="35269213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1901B-F6CE-2C9C-F9A1-05CD64664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52" y="353090"/>
            <a:ext cx="7200395" cy="970450"/>
          </a:xfrm>
        </p:spPr>
        <p:txBody>
          <a:bodyPr/>
          <a:lstStyle/>
          <a:p>
            <a:r>
              <a:rPr lang="pt-BR" dirty="0"/>
              <a:t>Navegando </a:t>
            </a:r>
            <a:r>
              <a:rPr lang="pt-BR" dirty="0" err="1"/>
              <a:t>dimensionalmente</a:t>
            </a:r>
            <a:r>
              <a:rPr lang="pt-BR" dirty="0"/>
              <a:t>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73D9181-EBDF-EB63-83E7-27E9370CF9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34" y="1580050"/>
            <a:ext cx="4865770" cy="3887603"/>
          </a:xfr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047A961-A442-6F22-3C87-25929DB006D1}"/>
              </a:ext>
            </a:extLst>
          </p:cNvPr>
          <p:cNvSpPr txBox="1"/>
          <p:nvPr/>
        </p:nvSpPr>
        <p:spPr>
          <a:xfrm>
            <a:off x="396934" y="571454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https://reactnavigation.org/docs/getting-started/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1199CAF-5624-16CD-1865-73037B134A14}"/>
              </a:ext>
            </a:extLst>
          </p:cNvPr>
          <p:cNvSpPr txBox="1"/>
          <p:nvPr/>
        </p:nvSpPr>
        <p:spPr>
          <a:xfrm>
            <a:off x="5779565" y="1580050"/>
            <a:ext cx="53036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Biblioteca: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npm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install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@react-navigation/native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yarn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add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@react-navigation/native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Dependências: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npm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install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react-native-screens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native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-safe-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area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-contexto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yarn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add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react-native-screens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native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-safe-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area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context</a:t>
            </a:r>
            <a:endParaRPr lang="pt-BR" b="0" i="0" dirty="0">
              <a:solidFill>
                <a:schemeClr val="tx2"/>
              </a:solidFill>
              <a:effectLst/>
              <a:latin typeface="SFMono-Regular"/>
            </a:endParaRPr>
          </a:p>
          <a:p>
            <a:endParaRPr lang="pt-BR" dirty="0">
              <a:solidFill>
                <a:schemeClr val="tx2"/>
              </a:solidFill>
              <a:latin typeface="SFMono-Regular"/>
            </a:endParaRPr>
          </a:p>
          <a:p>
            <a:r>
              <a:rPr lang="pt-BR" dirty="0">
                <a:solidFill>
                  <a:schemeClr val="tx2"/>
                </a:solidFill>
              </a:rPr>
              <a:t>Não esquecer: </a:t>
            </a:r>
          </a:p>
          <a:p>
            <a:r>
              <a:rPr lang="pt-BR" dirty="0">
                <a:solidFill>
                  <a:schemeClr val="tx2"/>
                </a:solidFill>
              </a:rPr>
              <a:t>	Arquivos </a:t>
            </a:r>
            <a:r>
              <a:rPr lang="pt-BR" dirty="0" err="1">
                <a:solidFill>
                  <a:schemeClr val="tx2"/>
                </a:solidFill>
              </a:rPr>
              <a:t>Routes</a:t>
            </a:r>
            <a:r>
              <a:rPr lang="pt-BR" dirty="0">
                <a:solidFill>
                  <a:schemeClr val="tx2"/>
                </a:solidFill>
              </a:rPr>
              <a:t>.</a:t>
            </a:r>
          </a:p>
          <a:p>
            <a:r>
              <a:rPr lang="pt-BR" dirty="0">
                <a:solidFill>
                  <a:schemeClr val="tx2"/>
                </a:solidFill>
              </a:rPr>
              <a:t>	Tipo com lista de páginas.</a:t>
            </a:r>
          </a:p>
          <a:p>
            <a:r>
              <a:rPr lang="pt-BR" dirty="0">
                <a:solidFill>
                  <a:schemeClr val="tx2"/>
                </a:solidFill>
              </a:rPr>
              <a:t>	Tipo importado em cada página.</a:t>
            </a:r>
          </a:p>
          <a:p>
            <a:r>
              <a:rPr lang="pt-BR" dirty="0">
                <a:solidFill>
                  <a:schemeClr val="tx2"/>
                </a:solidFill>
              </a:rPr>
              <a:t>	Mudar no </a:t>
            </a:r>
            <a:r>
              <a:rPr lang="pt-BR" dirty="0" err="1">
                <a:solidFill>
                  <a:schemeClr val="tx2"/>
                </a:solidFill>
              </a:rPr>
              <a:t>App.tsx</a:t>
            </a:r>
            <a:r>
              <a:rPr lang="pt-BR" dirty="0">
                <a:solidFill>
                  <a:schemeClr val="tx2"/>
                </a:solidFill>
              </a:rPr>
              <a:t>/App.js</a:t>
            </a:r>
          </a:p>
          <a:p>
            <a:r>
              <a:rPr lang="pt-BR" dirty="0">
                <a:solidFill>
                  <a:schemeClr val="tx2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82116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natureza, montanha, neve, vista&#10;&#10;Descrição gerada automaticamente">
            <a:extLst>
              <a:ext uri="{FF2B5EF4-FFF2-40B4-BE49-F238E27FC236}">
                <a16:creationId xmlns:a16="http://schemas.microsoft.com/office/drawing/2014/main" id="{E5CBAA1F-F747-6C71-61CF-7197F979E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365" y="2070848"/>
            <a:ext cx="9837269" cy="3688976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71659DA3-7D96-35F0-4C49-6422AFE6A420}"/>
              </a:ext>
            </a:extLst>
          </p:cNvPr>
          <p:cNvSpPr txBox="1">
            <a:spLocks/>
          </p:cNvSpPr>
          <p:nvPr/>
        </p:nvSpPr>
        <p:spPr>
          <a:xfrm>
            <a:off x="700035" y="442622"/>
            <a:ext cx="4553283" cy="97045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Cuidado com a lava</a:t>
            </a:r>
          </a:p>
        </p:txBody>
      </p:sp>
    </p:spTree>
    <p:extLst>
      <p:ext uri="{BB962C8B-B14F-4D97-AF65-F5344CB8AC3E}">
        <p14:creationId xmlns:p14="http://schemas.microsoft.com/office/powerpoint/2010/main" val="31827702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986E98-4737-3CAF-9086-7271BCF26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842" y="369848"/>
            <a:ext cx="7912746" cy="970450"/>
          </a:xfrm>
        </p:spPr>
        <p:txBody>
          <a:bodyPr>
            <a:normAutofit/>
          </a:bodyPr>
          <a:lstStyle/>
          <a:p>
            <a:r>
              <a:rPr lang="pt-BR" dirty="0"/>
              <a:t>A lâmpada mágica das requisições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15E3BA-A6FF-BDF9-EF3F-7CBD15B32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606" y="1429129"/>
            <a:ext cx="7006275" cy="4819271"/>
          </a:xfrm>
        </p:spPr>
        <p:txBody>
          <a:bodyPr>
            <a:noAutofit/>
          </a:bodyPr>
          <a:lstStyle/>
          <a:p>
            <a:r>
              <a:rPr lang="pt-BR" sz="1800" dirty="0"/>
              <a:t>Bibliotecas:</a:t>
            </a:r>
          </a:p>
          <a:p>
            <a:pPr lvl="1"/>
            <a:r>
              <a:rPr lang="pt-BR" dirty="0" err="1"/>
              <a:t>npm</a:t>
            </a:r>
            <a:r>
              <a:rPr lang="pt-BR" dirty="0"/>
              <a:t> </a:t>
            </a:r>
            <a:r>
              <a:rPr lang="pt-BR" dirty="0" err="1"/>
              <a:t>install</a:t>
            </a:r>
            <a:r>
              <a:rPr lang="pt-BR" dirty="0"/>
              <a:t> </a:t>
            </a:r>
            <a:r>
              <a:rPr lang="pt-BR" dirty="0" err="1"/>
              <a:t>axios</a:t>
            </a:r>
            <a:endParaRPr lang="pt-BR" dirty="0"/>
          </a:p>
          <a:p>
            <a:pPr lvl="1"/>
            <a:r>
              <a:rPr lang="pt-BR" dirty="0" err="1"/>
              <a:t>yarn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axios</a:t>
            </a:r>
            <a:endParaRPr lang="pt-BR" dirty="0"/>
          </a:p>
          <a:p>
            <a:pPr marL="72900" indent="0">
              <a:buNone/>
            </a:pPr>
            <a:endParaRPr lang="pt-BR" sz="1400" dirty="0"/>
          </a:p>
          <a:p>
            <a:pPr marL="36900" indent="0">
              <a:buFont typeface="Wingdings 2" charset="2"/>
              <a:buNone/>
            </a:pPr>
            <a:r>
              <a:rPr lang="pt-BR" sz="1800" dirty="0" err="1"/>
              <a:t>import</a:t>
            </a:r>
            <a:r>
              <a:rPr lang="pt-BR" sz="1800" dirty="0"/>
              <a:t> </a:t>
            </a:r>
            <a:r>
              <a:rPr lang="pt-BR" sz="1800" dirty="0" err="1"/>
              <a:t>axios</a:t>
            </a:r>
            <a:r>
              <a:rPr lang="pt-BR" sz="1800" dirty="0"/>
              <a:t> </a:t>
            </a:r>
            <a:r>
              <a:rPr lang="pt-BR" sz="1800" dirty="0" err="1"/>
              <a:t>from</a:t>
            </a:r>
            <a:r>
              <a:rPr lang="pt-BR" sz="1800" dirty="0"/>
              <a:t> "</a:t>
            </a:r>
            <a:r>
              <a:rPr lang="pt-BR" sz="1800" dirty="0" err="1"/>
              <a:t>axios</a:t>
            </a:r>
            <a:r>
              <a:rPr lang="pt-BR" sz="1800" dirty="0"/>
              <a:t>";</a:t>
            </a:r>
          </a:p>
          <a:p>
            <a:pPr marL="36900" indent="0">
              <a:buFont typeface="Wingdings 2" charset="2"/>
              <a:buNone/>
            </a:pPr>
            <a:br>
              <a:rPr lang="pt-BR" sz="1800" dirty="0"/>
            </a:b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apiMagicItens</a:t>
            </a:r>
            <a:r>
              <a:rPr lang="pt-BR" sz="1800" dirty="0"/>
              <a:t> = </a:t>
            </a:r>
            <a:r>
              <a:rPr lang="pt-BR" sz="1800" dirty="0" err="1"/>
              <a:t>axios.create</a:t>
            </a:r>
            <a:r>
              <a:rPr lang="pt-BR" sz="1800" dirty="0"/>
              <a:t>({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    </a:t>
            </a:r>
            <a:r>
              <a:rPr lang="pt-BR" sz="1800" dirty="0" err="1"/>
              <a:t>baseURL</a:t>
            </a:r>
            <a:r>
              <a:rPr lang="pt-BR" sz="1800" dirty="0"/>
              <a:t>: 'https://www.dnd5eapi.co/</a:t>
            </a:r>
            <a:r>
              <a:rPr lang="pt-BR" sz="1800" dirty="0" err="1"/>
              <a:t>api</a:t>
            </a:r>
            <a:r>
              <a:rPr lang="pt-BR" sz="1800" dirty="0"/>
              <a:t>/',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});</a:t>
            </a:r>
          </a:p>
          <a:p>
            <a:pPr marL="36900" indent="0">
              <a:buFont typeface="Wingdings 2" charset="2"/>
              <a:buNone/>
            </a:pPr>
            <a:br>
              <a:rPr lang="pt-BR" sz="1800" dirty="0"/>
            </a:br>
            <a:r>
              <a:rPr lang="pt-BR" sz="1800" dirty="0" err="1"/>
              <a:t>export</a:t>
            </a:r>
            <a:r>
              <a:rPr lang="pt-BR" sz="1800" dirty="0"/>
              <a:t> </a:t>
            </a: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buscaMagicItens</a:t>
            </a:r>
            <a:r>
              <a:rPr lang="pt-BR" sz="1800" dirty="0"/>
              <a:t> = () =&gt; {</a:t>
            </a:r>
            <a:br>
              <a:rPr lang="pt-BR" sz="1800" dirty="0"/>
            </a:br>
            <a:r>
              <a:rPr lang="pt-BR" sz="1800" dirty="0"/>
              <a:t>    </a:t>
            </a: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url</a:t>
            </a:r>
            <a:r>
              <a:rPr lang="pt-BR" sz="1800" dirty="0"/>
              <a:t> = `</a:t>
            </a:r>
            <a:r>
              <a:rPr lang="pt-BR" sz="1800" dirty="0" err="1"/>
              <a:t>magic-items</a:t>
            </a:r>
            <a:r>
              <a:rPr lang="pt-BR" sz="1800" dirty="0"/>
              <a:t>/`;</a:t>
            </a:r>
            <a:br>
              <a:rPr lang="pt-BR" sz="1800" dirty="0"/>
            </a:br>
            <a:r>
              <a:rPr lang="pt-BR" sz="1800" dirty="0"/>
              <a:t>    </a:t>
            </a:r>
            <a:r>
              <a:rPr lang="pt-BR" sz="1800" dirty="0" err="1"/>
              <a:t>return</a:t>
            </a:r>
            <a:r>
              <a:rPr lang="pt-BR" sz="1800" dirty="0"/>
              <a:t> </a:t>
            </a:r>
            <a:r>
              <a:rPr lang="pt-BR" sz="1800" dirty="0" err="1"/>
              <a:t>apiMagicItens.get</a:t>
            </a:r>
            <a:r>
              <a:rPr lang="pt-BR" sz="1800" dirty="0"/>
              <a:t>(</a:t>
            </a:r>
            <a:r>
              <a:rPr lang="pt-BR" sz="1800" dirty="0" err="1"/>
              <a:t>url</a:t>
            </a:r>
            <a:r>
              <a:rPr lang="pt-BR" sz="1800" dirty="0"/>
              <a:t>);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};</a:t>
            </a:r>
          </a:p>
          <a:p>
            <a:pPr marL="72900" indent="0">
              <a:buNone/>
            </a:pPr>
            <a:endParaRPr lang="pt-BR" sz="1400" dirty="0"/>
          </a:p>
          <a:p>
            <a:endParaRPr lang="pt-BR" sz="1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686A1F4-D351-EC49-13CD-985B265D8674}"/>
              </a:ext>
            </a:extLst>
          </p:cNvPr>
          <p:cNvSpPr txBox="1"/>
          <p:nvPr/>
        </p:nvSpPr>
        <p:spPr>
          <a:xfrm>
            <a:off x="827842" y="5244205"/>
            <a:ext cx="3903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https://github.com/qiangmao/axios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FB152E6-43C3-0A27-1489-6120D2FEBFD2}"/>
              </a:ext>
            </a:extLst>
          </p:cNvPr>
          <p:cNvSpPr txBox="1"/>
          <p:nvPr/>
        </p:nvSpPr>
        <p:spPr>
          <a:xfrm>
            <a:off x="827842" y="5791200"/>
            <a:ext cx="39039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https://blog.logrocket.com/using-axios-react-native-manage-api-requests/</a:t>
            </a:r>
            <a:endParaRPr lang="pt-BR" dirty="0"/>
          </a:p>
        </p:txBody>
      </p:sp>
      <p:pic>
        <p:nvPicPr>
          <p:cNvPr id="10" name="Imagem 9" descr="Uma imagem contendo mesa&#10;&#10;Descrição gerada automaticamente">
            <a:extLst>
              <a:ext uri="{FF2B5EF4-FFF2-40B4-BE49-F238E27FC236}">
                <a16:creationId xmlns:a16="http://schemas.microsoft.com/office/drawing/2014/main" id="{1A64399B-469C-948B-49AA-1E9CAD4E1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29743">
            <a:off x="449469" y="1525065"/>
            <a:ext cx="4282329" cy="234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426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2F449-2940-41C6-BCC7-8855C32BC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Aventura inicial e final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E9D67E8-3505-B761-29AD-55E8B9C533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Ataque dos Clones (individual)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FAE41706-8C92-9099-E4DD-633CDBFFA1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t-BR" dirty="0"/>
              <a:t>Eclodir um ovo de clone (iniciar um projeto) 0,5</a:t>
            </a:r>
          </a:p>
          <a:p>
            <a:r>
              <a:rPr lang="pt-BR" dirty="0"/>
              <a:t>Armar e </a:t>
            </a:r>
            <a:r>
              <a:rPr lang="pt-BR" dirty="0" err="1"/>
              <a:t>armadurar</a:t>
            </a:r>
            <a:r>
              <a:rPr lang="pt-BR" dirty="0"/>
              <a:t> o seu clone (colocar as estruturas necessárias) 1,0</a:t>
            </a:r>
          </a:p>
          <a:p>
            <a:r>
              <a:rPr lang="pt-BR" dirty="0"/>
              <a:t>Vestir seu clone (criar </a:t>
            </a:r>
            <a:r>
              <a:rPr lang="pt-BR" dirty="0" err="1"/>
              <a:t>style</a:t>
            </a:r>
            <a:r>
              <a:rPr lang="pt-BR" dirty="0"/>
              <a:t> </a:t>
            </a:r>
            <a:r>
              <a:rPr lang="pt-BR" dirty="0" err="1"/>
              <a:t>sheet</a:t>
            </a:r>
            <a:r>
              <a:rPr lang="pt-BR" dirty="0"/>
              <a:t>) 0,5</a:t>
            </a:r>
          </a:p>
          <a:p>
            <a:endParaRPr lang="pt-BR" dirty="0"/>
          </a:p>
          <a:p>
            <a:r>
              <a:rPr lang="pt-BR" dirty="0"/>
              <a:t>XP do mestre 1,0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8DEE64B-EB19-8BC9-A4E4-9C22E04C7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044" y="4167919"/>
            <a:ext cx="2284960" cy="1757926"/>
          </a:xfrm>
          <a:prstGeom prst="rect">
            <a:avLst/>
          </a:prstGeom>
        </p:spPr>
      </p:pic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D769326-CAE8-42F7-3EEE-48152E09B7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 err="1"/>
              <a:t>End</a:t>
            </a:r>
            <a:r>
              <a:rPr lang="pt-BR" dirty="0"/>
              <a:t> Game (grupo)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4BE6CF5E-543A-AA3D-6E47-B42F47D4796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pt-BR" dirty="0"/>
              <a:t>Navegar </a:t>
            </a:r>
            <a:r>
              <a:rPr lang="pt-BR" dirty="0" err="1"/>
              <a:t>dimensionalmente</a:t>
            </a:r>
            <a:r>
              <a:rPr lang="pt-BR" dirty="0"/>
              <a:t> (navegação) 0,5</a:t>
            </a:r>
          </a:p>
          <a:p>
            <a:r>
              <a:rPr lang="pt-BR" dirty="0"/>
              <a:t>Arrumar a mochila dimensional (</a:t>
            </a:r>
            <a:r>
              <a:rPr lang="pt-BR" dirty="0" err="1"/>
              <a:t>componentização</a:t>
            </a:r>
            <a:r>
              <a:rPr lang="pt-BR" dirty="0"/>
              <a:t>) 1,5</a:t>
            </a:r>
          </a:p>
          <a:p>
            <a:r>
              <a:rPr lang="pt-BR" dirty="0"/>
              <a:t>Utilizar magias avançadas (requisições </a:t>
            </a:r>
            <a:r>
              <a:rPr lang="pt-BR" dirty="0" err="1"/>
              <a:t>get</a:t>
            </a:r>
            <a:r>
              <a:rPr lang="pt-BR" dirty="0"/>
              <a:t>, post, </a:t>
            </a:r>
            <a:r>
              <a:rPr lang="pt-BR" dirty="0" err="1"/>
              <a:t>put</a:t>
            </a:r>
            <a:r>
              <a:rPr lang="pt-BR" dirty="0"/>
              <a:t> e delete) 1,5</a:t>
            </a:r>
          </a:p>
          <a:p>
            <a:r>
              <a:rPr lang="pt-BR" dirty="0"/>
              <a:t>Guardar no baú (banco de dados embarcado) 1,5</a:t>
            </a:r>
          </a:p>
          <a:p>
            <a:endParaRPr lang="pt-BR" dirty="0"/>
          </a:p>
          <a:p>
            <a:r>
              <a:rPr lang="pt-BR" dirty="0"/>
              <a:t>XP do mestre 1,0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7F545BE9-3DBD-BD69-9E99-C93A6CD8D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18662">
            <a:off x="9055754" y="4287912"/>
            <a:ext cx="1781347" cy="275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177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A1B73-CA5F-C941-43AC-0B683F99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4471"/>
            <a:ext cx="5629048" cy="970450"/>
          </a:xfrm>
        </p:spPr>
        <p:txBody>
          <a:bodyPr/>
          <a:lstStyle/>
          <a:p>
            <a:r>
              <a:rPr lang="pt-BR" dirty="0"/>
              <a:t>O baú que guarda tudo...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8A2F166-4F95-90E7-665A-09434428D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822505"/>
            <a:ext cx="4606795" cy="4059237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BED11ED-F532-F2FD-44DE-265B53628071}"/>
              </a:ext>
            </a:extLst>
          </p:cNvPr>
          <p:cNvSpPr txBox="1"/>
          <p:nvPr/>
        </p:nvSpPr>
        <p:spPr>
          <a:xfrm>
            <a:off x="994445" y="6124197"/>
            <a:ext cx="4445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https://pt-br.reactjs.org/docs/context.html</a:t>
            </a:r>
            <a:endParaRPr lang="pt-BR" dirty="0"/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AF719375-6BEF-F1DC-D052-3DF93F2A0E6F}"/>
              </a:ext>
            </a:extLst>
          </p:cNvPr>
          <p:cNvSpPr txBox="1">
            <a:spLocks/>
          </p:cNvSpPr>
          <p:nvPr/>
        </p:nvSpPr>
        <p:spPr>
          <a:xfrm>
            <a:off x="5596474" y="1334921"/>
            <a:ext cx="7006275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Context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</a:t>
            </a:r>
            <a:r>
              <a:rPr lang="pt-BR" dirty="0" err="1"/>
              <a:t>Type</a:t>
            </a:r>
            <a:r>
              <a:rPr lang="pt-BR" dirty="0"/>
              <a:t> do retorno contexto</a:t>
            </a:r>
          </a:p>
          <a:p>
            <a:pPr lvl="1"/>
            <a:r>
              <a:rPr lang="pt-BR" dirty="0"/>
              <a:t>2. </a:t>
            </a:r>
            <a:r>
              <a:rPr lang="pt-BR" dirty="0" err="1"/>
              <a:t>createContext</a:t>
            </a:r>
            <a:endParaRPr lang="pt-BR" dirty="0"/>
          </a:p>
          <a:p>
            <a:pPr lvl="1"/>
            <a:r>
              <a:rPr lang="pt-BR" dirty="0"/>
              <a:t>3. </a:t>
            </a:r>
            <a:r>
              <a:rPr lang="pt-BR" dirty="0" err="1"/>
              <a:t>ContextProvider</a:t>
            </a:r>
            <a:endParaRPr lang="pt-BR" dirty="0"/>
          </a:p>
          <a:p>
            <a:pPr lvl="1"/>
            <a:r>
              <a:rPr lang="pt-BR" dirty="0"/>
              <a:t>4. Envolver tudo.</a:t>
            </a:r>
          </a:p>
          <a:p>
            <a:pPr lvl="1"/>
            <a:r>
              <a:rPr lang="pt-BR" dirty="0"/>
              <a:t>5. </a:t>
            </a:r>
            <a:r>
              <a:rPr lang="pt-BR" dirty="0" err="1"/>
              <a:t>Type</a:t>
            </a:r>
            <a:r>
              <a:rPr lang="pt-BR" dirty="0"/>
              <a:t> </a:t>
            </a:r>
            <a:r>
              <a:rPr lang="pt-BR" dirty="0" err="1"/>
              <a:t>children</a:t>
            </a:r>
            <a:endParaRPr lang="pt-BR" dirty="0"/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740240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A1B73-CA5F-C941-43AC-0B683F99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4471"/>
            <a:ext cx="5629048" cy="970450"/>
          </a:xfrm>
        </p:spPr>
        <p:txBody>
          <a:bodyPr/>
          <a:lstStyle/>
          <a:p>
            <a:r>
              <a:rPr lang="pt-BR" dirty="0"/>
              <a:t>O baú que lembra tudo...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8A2F166-4F95-90E7-665A-09434428D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821341"/>
            <a:ext cx="4608116" cy="4060401"/>
          </a:xfr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AF719375-6BEF-F1DC-D052-3DF93F2A0E6F}"/>
              </a:ext>
            </a:extLst>
          </p:cNvPr>
          <p:cNvSpPr txBox="1">
            <a:spLocks/>
          </p:cNvSpPr>
          <p:nvPr/>
        </p:nvSpPr>
        <p:spPr>
          <a:xfrm>
            <a:off x="5596475" y="1334921"/>
            <a:ext cx="3538648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Realm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Criação do </a:t>
            </a:r>
            <a:r>
              <a:rPr lang="pt-BR" dirty="0" err="1"/>
              <a:t>schema</a:t>
            </a:r>
            <a:r>
              <a:rPr lang="pt-BR" dirty="0"/>
              <a:t>.</a:t>
            </a:r>
          </a:p>
          <a:p>
            <a:pPr lvl="1"/>
            <a:r>
              <a:rPr lang="pt-BR" dirty="0"/>
              <a:t>2. new </a:t>
            </a:r>
            <a:r>
              <a:rPr lang="pt-BR" dirty="0" err="1"/>
              <a:t>Realm</a:t>
            </a:r>
            <a:endParaRPr lang="pt-BR" dirty="0"/>
          </a:p>
          <a:p>
            <a:pPr lvl="1"/>
            <a:r>
              <a:rPr lang="pt-BR" dirty="0"/>
              <a:t>3. Métodos:</a:t>
            </a:r>
          </a:p>
          <a:p>
            <a:pPr lvl="2"/>
            <a:r>
              <a:rPr lang="pt-BR" dirty="0" err="1"/>
              <a:t>realm.objects</a:t>
            </a:r>
            <a:r>
              <a:rPr lang="pt-BR" dirty="0"/>
              <a:t>() (</a:t>
            </a:r>
            <a:r>
              <a:rPr lang="pt-BR" dirty="0" err="1"/>
              <a:t>get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)</a:t>
            </a:r>
          </a:p>
          <a:p>
            <a:pPr lvl="2"/>
            <a:r>
              <a:rPr lang="pt-BR" dirty="0" err="1"/>
              <a:t>realm.write</a:t>
            </a:r>
            <a:r>
              <a:rPr lang="pt-BR" dirty="0"/>
              <a:t>(() =&gt; {</a:t>
            </a:r>
          </a:p>
          <a:p>
            <a:pPr marL="810000" lvl="2" indent="0">
              <a:buNone/>
            </a:pPr>
            <a:r>
              <a:rPr lang="pt-BR" dirty="0"/>
              <a:t>		</a:t>
            </a:r>
            <a:r>
              <a:rPr lang="pt-BR" dirty="0" err="1"/>
              <a:t>realm.create</a:t>
            </a:r>
            <a:r>
              <a:rPr lang="pt-BR" dirty="0"/>
              <a:t>()</a:t>
            </a:r>
          </a:p>
          <a:p>
            <a:pPr marL="810000" lvl="2" indent="0">
              <a:buNone/>
            </a:pPr>
            <a:r>
              <a:rPr lang="pt-BR" dirty="0"/>
              <a:t>}) (post)</a:t>
            </a:r>
          </a:p>
          <a:p>
            <a:pPr lvl="2"/>
            <a:r>
              <a:rPr lang="pt-BR" dirty="0" err="1"/>
              <a:t>realm.write</a:t>
            </a:r>
            <a:r>
              <a:rPr lang="pt-BR" dirty="0"/>
              <a:t>(() =&gt; {</a:t>
            </a:r>
          </a:p>
          <a:p>
            <a:pPr marL="810000" lvl="2" indent="0">
              <a:buNone/>
            </a:pPr>
            <a:r>
              <a:rPr lang="pt-BR" dirty="0"/>
              <a:t>		</a:t>
            </a:r>
            <a:r>
              <a:rPr lang="pt-BR" dirty="0" err="1"/>
              <a:t>realm.create</a:t>
            </a:r>
            <a:r>
              <a:rPr lang="pt-BR" dirty="0"/>
              <a:t>()</a:t>
            </a:r>
          </a:p>
          <a:p>
            <a:pPr marL="810000" lvl="2" indent="0">
              <a:buNone/>
            </a:pPr>
            <a:r>
              <a:rPr lang="pt-BR" dirty="0"/>
              <a:t>}) (delete)</a:t>
            </a:r>
          </a:p>
          <a:p>
            <a:pPr lvl="1"/>
            <a:r>
              <a:rPr lang="pt-BR" dirty="0"/>
              <a:t>4. </a:t>
            </a:r>
            <a:r>
              <a:rPr lang="pt-BR" dirty="0" err="1"/>
              <a:t>Export</a:t>
            </a:r>
            <a:endParaRPr lang="pt-BR" sz="1800" dirty="0"/>
          </a:p>
          <a:p>
            <a:pPr lvl="1"/>
            <a:endParaRPr lang="pt-BR" dirty="0"/>
          </a:p>
          <a:p>
            <a:endParaRPr lang="pt-BR" sz="14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CB422F5-03F0-6B54-75E6-058600382D0D}"/>
              </a:ext>
            </a:extLst>
          </p:cNvPr>
          <p:cNvSpPr txBox="1"/>
          <p:nvPr/>
        </p:nvSpPr>
        <p:spPr>
          <a:xfrm>
            <a:off x="353629" y="5881742"/>
            <a:ext cx="63164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>
                <a:hlinkClick r:id="rId3"/>
              </a:rPr>
              <a:t>https://www.mongodb.com/docs/realm/sdk/react-native/use-realm-react/</a:t>
            </a:r>
            <a:endParaRPr lang="pt-BR" sz="1600" dirty="0"/>
          </a:p>
          <a:p>
            <a:r>
              <a:rPr lang="pt-BR" sz="1600" dirty="0">
                <a:hlinkClick r:id="rId4"/>
              </a:rPr>
              <a:t>https://react-native-async-storage.github.io/async-storage/docs/usage</a:t>
            </a:r>
            <a:endParaRPr lang="pt-BR" sz="1600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5C43093B-CBFE-596A-B09C-0CFED017785C}"/>
              </a:ext>
            </a:extLst>
          </p:cNvPr>
          <p:cNvSpPr txBox="1">
            <a:spLocks/>
          </p:cNvSpPr>
          <p:nvPr/>
        </p:nvSpPr>
        <p:spPr>
          <a:xfrm>
            <a:off x="8653352" y="1334921"/>
            <a:ext cx="3538648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AsyncStorage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Fazer o método set</a:t>
            </a:r>
          </a:p>
          <a:p>
            <a:pPr lvl="1"/>
            <a:r>
              <a:rPr lang="pt-BR" dirty="0"/>
              <a:t>2. Fazer o método </a:t>
            </a:r>
            <a:r>
              <a:rPr lang="pt-BR" dirty="0" err="1"/>
              <a:t>get</a:t>
            </a:r>
            <a:endParaRPr lang="pt-BR" sz="1800" dirty="0"/>
          </a:p>
          <a:p>
            <a:pPr lvl="1"/>
            <a:endParaRPr lang="pt-BR" dirty="0"/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780245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7A87B8-64CF-D662-4351-302D3B99B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147129" cy="970450"/>
          </a:xfrm>
        </p:spPr>
        <p:txBody>
          <a:bodyPr>
            <a:noAutofit/>
          </a:bodyPr>
          <a:lstStyle/>
          <a:p>
            <a:r>
              <a:rPr lang="pt-BR" dirty="0"/>
              <a:t>Voltando para um lugar seguro?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7596DAC-B4E1-E882-1375-97D48F95C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2129756"/>
            <a:ext cx="10353675" cy="3882628"/>
          </a:xfrm>
        </p:spPr>
      </p:pic>
    </p:spTree>
    <p:extLst>
      <p:ext uri="{BB962C8B-B14F-4D97-AF65-F5344CB8AC3E}">
        <p14:creationId xmlns:p14="http://schemas.microsoft.com/office/powerpoint/2010/main" val="39777933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271805-A062-6AF3-8293-47DCB64F8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797723" cy="970450"/>
          </a:xfrm>
        </p:spPr>
        <p:txBody>
          <a:bodyPr/>
          <a:lstStyle/>
          <a:p>
            <a:r>
              <a:rPr lang="pt-BR" dirty="0"/>
              <a:t>Aventura final: </a:t>
            </a:r>
            <a:r>
              <a:rPr lang="pt-BR" dirty="0" err="1"/>
              <a:t>End</a:t>
            </a:r>
            <a:r>
              <a:rPr lang="pt-BR" dirty="0"/>
              <a:t>-game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0B6BFDE-4FB1-29F3-5625-4AFCCAA45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05330"/>
            <a:ext cx="4002746" cy="4059237"/>
          </a:xfr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99304A05-AB98-9547-CDB8-EB569901B9E8}"/>
              </a:ext>
            </a:extLst>
          </p:cNvPr>
          <p:cNvSpPr txBox="1"/>
          <p:nvPr/>
        </p:nvSpPr>
        <p:spPr>
          <a:xfrm>
            <a:off x="5024762" y="1705330"/>
            <a:ext cx="66227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Objetivos: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Montar um app com tudo que foi aprendido nas aulas.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Regras: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Trabalho em grupo.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duas formas de navegação.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 err="1"/>
              <a:t>Componentizar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Fazer requisições a </a:t>
            </a:r>
            <a:r>
              <a:rPr lang="pt-BR" dirty="0" err="1"/>
              <a:t>api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Salvar e utilizar algo em contexto.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Salvar e utilizar algo no </a:t>
            </a:r>
            <a:r>
              <a:rPr lang="pt-BR" dirty="0" err="1"/>
              <a:t>realm</a:t>
            </a:r>
            <a:r>
              <a:rPr lang="pt-B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Recompensa: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6</a:t>
            </a:r>
            <a:r>
              <a:rPr lang="pt-BR"/>
              <a:t>,0 </a:t>
            </a:r>
            <a:r>
              <a:rPr lang="pt-BR" dirty="0"/>
              <a:t>nota final.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66354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CCD3C6-68F8-6479-408F-A047E0D20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141" y="226216"/>
            <a:ext cx="6516814" cy="970450"/>
          </a:xfrm>
        </p:spPr>
        <p:txBody>
          <a:bodyPr/>
          <a:lstStyle/>
          <a:p>
            <a:r>
              <a:rPr lang="pt-BR" dirty="0"/>
              <a:t>O vilão final foi derrotado...</a:t>
            </a:r>
          </a:p>
        </p:txBody>
      </p:sp>
      <p:pic>
        <p:nvPicPr>
          <p:cNvPr id="7" name="Espaço Reservado para Conteúdo 6" descr="Uma imagem contendo camisa&#10;&#10;Descrição gerada automaticamente">
            <a:extLst>
              <a:ext uri="{FF2B5EF4-FFF2-40B4-BE49-F238E27FC236}">
                <a16:creationId xmlns:a16="http://schemas.microsoft.com/office/drawing/2014/main" id="{DE4F6E53-3BE1-9CCB-F259-87AC01434F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972" y="1319586"/>
            <a:ext cx="9180055" cy="5163781"/>
          </a:xfrm>
        </p:spPr>
      </p:pic>
    </p:spTree>
    <p:extLst>
      <p:ext uri="{BB962C8B-B14F-4D97-AF65-F5344CB8AC3E}">
        <p14:creationId xmlns:p14="http://schemas.microsoft.com/office/powerpoint/2010/main" val="3900776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m 33">
            <a:extLst>
              <a:ext uri="{FF2B5EF4-FFF2-40B4-BE49-F238E27FC236}">
                <a16:creationId xmlns:a16="http://schemas.microsoft.com/office/drawing/2014/main" id="{557848C4-7B7F-4D78-B098-BB5F36CE0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035" y="2694066"/>
            <a:ext cx="3458679" cy="3458679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4CF5F80F-B09A-4511-A3F1-1723781E6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396" y="2694067"/>
            <a:ext cx="3458679" cy="3458679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31B87211-52AC-45DB-9531-3CC612A3E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078" y="2495717"/>
            <a:ext cx="3855380" cy="385538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4321A4B7-ED91-4854-B041-308A0FB7D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307" y="2495717"/>
            <a:ext cx="3855380" cy="385538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9CA1CF6C-153D-40D7-B064-B57E5738A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068" y="2312691"/>
            <a:ext cx="4234810" cy="423481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41BC663A-CF43-4419-BF4E-9DDDC6587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0148" y="886783"/>
            <a:ext cx="6246055" cy="970450"/>
          </a:xfrm>
        </p:spPr>
        <p:txBody>
          <a:bodyPr/>
          <a:lstStyle/>
          <a:p>
            <a:r>
              <a:rPr lang="pt-BR" dirty="0"/>
              <a:t>O multiverso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Native</a:t>
            </a:r>
            <a:endParaRPr lang="pt-BR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E20C1FA-3EDD-4827-B17F-49FF55A4B7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4712" y="-158981"/>
            <a:ext cx="3061979" cy="3061979"/>
          </a:xfrm>
        </p:spPr>
      </p:pic>
      <p:pic>
        <p:nvPicPr>
          <p:cNvPr id="8" name="Espaço Reservado para Conteúdo 6">
            <a:extLst>
              <a:ext uri="{FF2B5EF4-FFF2-40B4-BE49-F238E27FC236}">
                <a16:creationId xmlns:a16="http://schemas.microsoft.com/office/drawing/2014/main" id="{9E35B71F-1A7B-4C75-B148-CCD425DEE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-158981"/>
            <a:ext cx="3061979" cy="30619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11" name="Espaço Reservado para Conteúdo 6">
            <a:extLst>
              <a:ext uri="{FF2B5EF4-FFF2-40B4-BE49-F238E27FC236}">
                <a16:creationId xmlns:a16="http://schemas.microsoft.com/office/drawing/2014/main" id="{C4689848-B51B-4DE1-B477-34E8F72E4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887" y="2920195"/>
            <a:ext cx="3061979" cy="30619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99EE89C-DAA6-4162-A309-149FECB851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90994">
            <a:off x="7139461" y="3514537"/>
            <a:ext cx="936279" cy="93627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8D338923-3B29-43AB-828B-059D98252E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06273">
            <a:off x="4979808" y="2638431"/>
            <a:ext cx="1266624" cy="616969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E012E27-9340-4345-AB23-BA7CB42651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91363">
            <a:off x="4253777" y="5038986"/>
            <a:ext cx="1696329" cy="1243332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D183AF98-04C8-4062-B0B9-CC7DF14C87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819" y="3150939"/>
            <a:ext cx="512519" cy="461467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BEA60799-3953-42FF-A299-105F1C5C8E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885" y="4151000"/>
            <a:ext cx="687559" cy="458373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A2B68D21-4B6D-4C2D-A02F-53245BF56ED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039" y="3323663"/>
            <a:ext cx="397195" cy="397195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61B134D0-6B44-4464-963C-DDDA482F04C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6271">
            <a:off x="6854987" y="3409075"/>
            <a:ext cx="687559" cy="687559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0E22447-6DE6-41AE-8076-1F02B0020AB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234" y="4188644"/>
            <a:ext cx="1526477" cy="95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87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17BABD6-0A95-4D81-A961-B2CE944FC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personagem vai ser de que classe?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2D527E-2C28-405D-943F-E1CB9BF5D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Expo (tutorial)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B842402-8593-4390-9AB2-9B17A1B572A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Mais fácil instalação</a:t>
            </a:r>
          </a:p>
          <a:p>
            <a:r>
              <a:rPr lang="pt-BR" dirty="0"/>
              <a:t>Funcionalidade mais definidas</a:t>
            </a:r>
          </a:p>
          <a:p>
            <a:r>
              <a:rPr lang="pt-BR" dirty="0"/>
              <a:t>Não exige muito do computador</a:t>
            </a:r>
            <a:br>
              <a:rPr lang="pt-BR" dirty="0"/>
            </a:br>
            <a:endParaRPr lang="pt-BR" dirty="0"/>
          </a:p>
          <a:p>
            <a:endParaRPr lang="pt-BR" dirty="0"/>
          </a:p>
          <a:p>
            <a:r>
              <a:rPr lang="pt-BR" dirty="0"/>
              <a:t>Não é utilizado pelas empresas do </a:t>
            </a:r>
            <a:r>
              <a:rPr lang="pt-BR" dirty="0" err="1"/>
              <a:t>Serratec</a:t>
            </a:r>
            <a:endParaRPr lang="pt-BR" dirty="0"/>
          </a:p>
          <a:p>
            <a:r>
              <a:rPr lang="pt-BR" dirty="0"/>
              <a:t>Não é muito utilizado no mercado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470A95E-16A5-4A4A-B081-7805F8D8E5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 err="1"/>
              <a:t>Cli</a:t>
            </a:r>
            <a:r>
              <a:rPr lang="pt-BR" dirty="0"/>
              <a:t> (Comum)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48768855-343B-4B3D-A682-36843C52D20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t-BR" dirty="0"/>
              <a:t>Funcionalidades mais diversas</a:t>
            </a:r>
          </a:p>
          <a:p>
            <a:r>
              <a:rPr lang="pt-BR" dirty="0"/>
              <a:t>Mais utilizado no mercado</a:t>
            </a:r>
          </a:p>
          <a:p>
            <a:r>
              <a:rPr lang="pt-BR" dirty="0"/>
              <a:t>Comunidade mais ativa e bibliotecas mais comuns</a:t>
            </a:r>
          </a:p>
          <a:p>
            <a:endParaRPr lang="pt-BR" dirty="0"/>
          </a:p>
          <a:p>
            <a:r>
              <a:rPr lang="pt-BR" dirty="0"/>
              <a:t>Mais difícil instalação</a:t>
            </a:r>
          </a:p>
          <a:p>
            <a:r>
              <a:rPr lang="pt-BR" dirty="0"/>
              <a:t>Exige muito do computador </a:t>
            </a:r>
            <a:br>
              <a:rPr lang="pt-BR" dirty="0"/>
            </a:br>
            <a:r>
              <a:rPr lang="pt-BR" dirty="0"/>
              <a:t>(emulador/</a:t>
            </a:r>
            <a:r>
              <a:rPr lang="pt-BR" dirty="0" err="1"/>
              <a:t>android</a:t>
            </a:r>
            <a:r>
              <a:rPr lang="pt-BR" dirty="0"/>
              <a:t> </a:t>
            </a:r>
            <a:r>
              <a:rPr lang="pt-BR" dirty="0" err="1"/>
              <a:t>studio</a:t>
            </a:r>
            <a:r>
              <a:rPr lang="pt-BR" dirty="0"/>
              <a:t>)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0500218-3246-4D63-A15E-29CE00EEE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145"/>
            <a:ext cx="1364566" cy="254848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78F635D-8387-4A28-91CE-E64EFF6188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5717" y="3446937"/>
            <a:ext cx="2256283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607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81575"/>
            <a:ext cx="10353762" cy="970450"/>
          </a:xfrm>
        </p:spPr>
        <p:txBody>
          <a:bodyPr/>
          <a:lstStyle/>
          <a:p>
            <a:r>
              <a:rPr lang="pt-BR" dirty="0"/>
              <a:t>Expo Aventureiro iniciante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AB252C4-9695-42FF-BDC2-4855E67DF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Classe (Ambiente)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973ECA8-B205-45DB-B61A-B0D2513252DD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13795" y="2571749"/>
            <a:ext cx="3300984" cy="2568421"/>
          </a:xfrm>
        </p:spPr>
        <p:txBody>
          <a:bodyPr>
            <a:normAutofit/>
          </a:bodyPr>
          <a:lstStyle/>
          <a:p>
            <a:r>
              <a:rPr lang="pt-BR" dirty="0">
                <a:hlinkClick r:id="rId2"/>
              </a:rPr>
              <a:t>https://nodejs.org/en/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(versão LTS)</a:t>
            </a:r>
          </a:p>
          <a:p>
            <a:endParaRPr lang="pt-BR" dirty="0"/>
          </a:p>
          <a:p>
            <a:r>
              <a:rPr lang="pt-BR" dirty="0">
                <a:hlinkClick r:id="rId3"/>
              </a:rPr>
              <a:t>https://facebook.github.io/watchman/docs/install#buildinstall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(só para vai trabalhar com </a:t>
            </a:r>
            <a:r>
              <a:rPr lang="pt-BR" dirty="0" err="1"/>
              <a:t>ios</a:t>
            </a:r>
            <a:r>
              <a:rPr lang="pt-BR" dirty="0"/>
              <a:t> ou </a:t>
            </a:r>
            <a:r>
              <a:rPr lang="pt-BR" dirty="0" err="1"/>
              <a:t>linux</a:t>
            </a:r>
            <a:r>
              <a:rPr lang="pt-BR" dirty="0"/>
              <a:t>)</a:t>
            </a:r>
          </a:p>
          <a:p>
            <a:endParaRPr lang="pt-BR" dirty="0"/>
          </a:p>
          <a:p>
            <a:r>
              <a:rPr lang="pt-BR" b="0" i="0" dirty="0" err="1">
                <a:solidFill>
                  <a:srgbClr val="FF0000"/>
                </a:solidFill>
                <a:effectLst/>
                <a:latin typeface="Menlo-Regular"/>
              </a:rPr>
              <a:t>npx</a:t>
            </a:r>
            <a:r>
              <a:rPr lang="pt-BR" b="0" i="0" dirty="0">
                <a:solidFill>
                  <a:srgbClr val="FF0000"/>
                </a:solidFill>
                <a:effectLst/>
                <a:latin typeface="Menlo-Regular"/>
              </a:rPr>
              <a:t> expo -h</a:t>
            </a:r>
            <a:b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</a:b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(</a:t>
            </a:r>
            <a:r>
              <a:rPr lang="pt-BR" b="0" i="0" dirty="0" err="1">
                <a:solidFill>
                  <a:srgbClr val="BCC3CD"/>
                </a:solidFill>
                <a:effectLst/>
                <a:latin typeface="Menlo-Regular"/>
              </a:rPr>
              <a:t>power</a:t>
            </a: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 Shell </a:t>
            </a:r>
            <a:r>
              <a:rPr lang="pt-BR" b="0" i="0" dirty="0" err="1">
                <a:solidFill>
                  <a:srgbClr val="BCC3CD"/>
                </a:solidFill>
                <a:effectLst/>
                <a:latin typeface="Menlo-Regular"/>
              </a:rPr>
              <a:t>adm</a:t>
            </a: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)</a:t>
            </a:r>
          </a:p>
          <a:p>
            <a:endParaRPr lang="pt-BR" dirty="0">
              <a:solidFill>
                <a:srgbClr val="BCC3CD"/>
              </a:solidFill>
              <a:effectLst/>
              <a:latin typeface="Menlo-Regular"/>
            </a:endParaRP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132AB8C2-9392-438A-90C0-A0229CE4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Raça (VS </a:t>
            </a:r>
            <a:r>
              <a:rPr lang="pt-BR" dirty="0" err="1"/>
              <a:t>code</a:t>
            </a:r>
            <a:r>
              <a:rPr lang="pt-BR" dirty="0"/>
              <a:t>)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82C9380B-DEE6-421C-B680-69B9614476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dirty="0"/>
              <a:t>Auto </a:t>
            </a:r>
            <a:r>
              <a:rPr lang="pt-BR" dirty="0" err="1"/>
              <a:t>Rename</a:t>
            </a:r>
            <a:r>
              <a:rPr lang="pt-BR" dirty="0"/>
              <a:t> </a:t>
            </a:r>
            <a:r>
              <a:rPr lang="pt-BR" dirty="0" err="1"/>
              <a:t>Tag</a:t>
            </a:r>
            <a:endParaRPr lang="pt-BR" dirty="0"/>
          </a:p>
          <a:p>
            <a:endParaRPr lang="pt-BR" dirty="0"/>
          </a:p>
          <a:p>
            <a:r>
              <a:rPr lang="pt-BR" dirty="0"/>
              <a:t>Color </a:t>
            </a:r>
            <a:r>
              <a:rPr lang="pt-BR" dirty="0" err="1"/>
              <a:t>Highlight</a:t>
            </a:r>
            <a:endParaRPr lang="pt-BR" dirty="0"/>
          </a:p>
          <a:p>
            <a:endParaRPr lang="pt-BR" dirty="0"/>
          </a:p>
          <a:p>
            <a:r>
              <a:rPr lang="pt-BR" dirty="0"/>
              <a:t>Material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Theme</a:t>
            </a:r>
            <a:endParaRPr lang="pt-BR" dirty="0"/>
          </a:p>
          <a:p>
            <a:endParaRPr lang="pt-BR" dirty="0"/>
          </a:p>
          <a:p>
            <a:r>
              <a:rPr lang="pt-BR" dirty="0"/>
              <a:t>Expo Tools</a:t>
            </a:r>
          </a:p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25551BCD-663F-41B1-BB29-C4ECCB88EB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72388" y="1885951"/>
            <a:ext cx="3300984" cy="795106"/>
          </a:xfrm>
        </p:spPr>
        <p:txBody>
          <a:bodyPr/>
          <a:lstStyle/>
          <a:p>
            <a:r>
              <a:rPr lang="pt-BR" dirty="0"/>
              <a:t>Características (documentação)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271C658-599B-4E15-A542-C454EF9AFBDF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72388" y="2681057"/>
            <a:ext cx="3300984" cy="3398274"/>
          </a:xfrm>
        </p:spPr>
        <p:txBody>
          <a:bodyPr>
            <a:normAutofit fontScale="92500" lnSpcReduction="10000"/>
          </a:bodyPr>
          <a:lstStyle/>
          <a:p>
            <a:r>
              <a:rPr lang="pt-BR" dirty="0">
                <a:hlinkClick r:id="rId4"/>
              </a:rPr>
              <a:t>https://docs.expo.dev/get-started/installation/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5"/>
              </a:rPr>
              <a:t>https://docs.expo.dev/guides/typescript/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6"/>
              </a:rPr>
              <a:t>https://docs.expo.dev/guides/routing-and-navigation/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7"/>
              </a:rPr>
              <a:t>https://github.com/axios/axios</a:t>
            </a:r>
            <a:endParaRPr lang="pt-BR" dirty="0"/>
          </a:p>
          <a:p>
            <a:endParaRPr lang="pt-BR" dirty="0"/>
          </a:p>
          <a:p>
            <a:r>
              <a:rPr lang="pt-BR" sz="1400" dirty="0">
                <a:hlinkClick r:id="rId8"/>
              </a:rPr>
              <a:t>https://react-native-async-storage.github.io/async-storage/docs/usage</a:t>
            </a:r>
            <a:endParaRPr lang="pt-BR" sz="140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554627D-9601-D470-8BA6-E5BAD35323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763" y="4925014"/>
            <a:ext cx="2321048" cy="193298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BE14537-F0B0-E721-4480-62CA22D541C5}"/>
              </a:ext>
            </a:extLst>
          </p:cNvPr>
          <p:cNvSpPr txBox="1"/>
          <p:nvPr/>
        </p:nvSpPr>
        <p:spPr>
          <a:xfrm>
            <a:off x="3721240" y="5403845"/>
            <a:ext cx="5902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Expo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9CA910-605A-4E71-8984-6D5516ED2789}"/>
              </a:ext>
            </a:extLst>
          </p:cNvPr>
          <p:cNvSpPr txBox="1"/>
          <p:nvPr/>
        </p:nvSpPr>
        <p:spPr>
          <a:xfrm>
            <a:off x="3724811" y="6054875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Expo</a:t>
            </a:r>
            <a:r>
              <a:rPr lang="pt-BR" sz="1400" dirty="0"/>
              <a:t> </a:t>
            </a: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1975072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60C1DCA0-782C-BC75-13E0-DB6349C6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seu personagem Expo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AF8BC6BC-DBD8-4936-79F1-6CC5557F3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>
            <a:normAutofit fontScale="85000" lnSpcReduction="20000"/>
          </a:bodyPr>
          <a:lstStyle/>
          <a:p>
            <a:r>
              <a:rPr lang="pt-BR" dirty="0"/>
              <a:t>No terminal :</a:t>
            </a:r>
          </a:p>
          <a:p>
            <a:pPr lvl="1"/>
            <a:r>
              <a:rPr lang="pt-BR" dirty="0" err="1"/>
              <a:t>npx</a:t>
            </a:r>
            <a:r>
              <a:rPr lang="pt-BR" dirty="0"/>
              <a:t> </a:t>
            </a:r>
            <a:r>
              <a:rPr lang="pt-BR" dirty="0" err="1"/>
              <a:t>create</a:t>
            </a:r>
            <a:r>
              <a:rPr lang="pt-BR" dirty="0"/>
              <a:t>-expo-app habilidades-equipamentos</a:t>
            </a:r>
          </a:p>
          <a:p>
            <a:pPr lvl="1"/>
            <a:r>
              <a:rPr lang="pt-BR" dirty="0"/>
              <a:t>Depois que terminar tudo: </a:t>
            </a:r>
            <a:r>
              <a:rPr lang="pt-BR" dirty="0" err="1"/>
              <a:t>cd</a:t>
            </a:r>
            <a:r>
              <a:rPr lang="pt-BR" dirty="0"/>
              <a:t> habilidades-equipamentos</a:t>
            </a:r>
          </a:p>
          <a:p>
            <a:pPr lvl="1"/>
            <a:r>
              <a:rPr lang="pt-BR" dirty="0"/>
              <a:t>Logo em seguida: expo </a:t>
            </a:r>
            <a:r>
              <a:rPr lang="pt-BR" dirty="0" err="1"/>
              <a:t>prebuild</a:t>
            </a:r>
            <a:endParaRPr lang="pt-BR" dirty="0"/>
          </a:p>
          <a:p>
            <a:pPr lvl="1"/>
            <a:r>
              <a:rPr lang="pt-BR" dirty="0"/>
              <a:t>O terminal vai te fazer uma pergunta, digite: </a:t>
            </a:r>
            <a:r>
              <a:rPr lang="pt-BR" dirty="0" err="1"/>
              <a:t>aula.reactnative.habilidadesequipamentos</a:t>
            </a:r>
            <a:endParaRPr lang="pt-BR" dirty="0"/>
          </a:p>
          <a:p>
            <a:endParaRPr lang="pt-BR" dirty="0"/>
          </a:p>
          <a:p>
            <a:r>
              <a:rPr lang="pt-BR" dirty="0"/>
              <a:t>Na pasta: </a:t>
            </a:r>
          </a:p>
          <a:p>
            <a:pPr lvl="1"/>
            <a:r>
              <a:rPr lang="pt-BR" dirty="0"/>
              <a:t>criar um arquivo </a:t>
            </a:r>
            <a:r>
              <a:rPr lang="pt-BR" dirty="0" err="1"/>
              <a:t>tsconfig.json</a:t>
            </a:r>
            <a:endParaRPr lang="pt-BR" dirty="0"/>
          </a:p>
          <a:p>
            <a:endParaRPr lang="pt-BR" dirty="0"/>
          </a:p>
          <a:p>
            <a:r>
              <a:rPr lang="pt-BR" dirty="0"/>
              <a:t>No terminal: </a:t>
            </a:r>
          </a:p>
          <a:p>
            <a:pPr lvl="1"/>
            <a:r>
              <a:rPr lang="pt-BR" dirty="0" err="1"/>
              <a:t>npx</a:t>
            </a:r>
            <a:r>
              <a:rPr lang="pt-BR" dirty="0"/>
              <a:t> expo start</a:t>
            </a:r>
          </a:p>
          <a:p>
            <a:pPr lvl="1"/>
            <a:r>
              <a:rPr lang="pt-BR" dirty="0"/>
              <a:t>Vai perguntar se quer </a:t>
            </a:r>
            <a:r>
              <a:rPr lang="pt-BR" dirty="0" err="1"/>
              <a:t>typescript</a:t>
            </a:r>
            <a:r>
              <a:rPr lang="pt-BR" dirty="0"/>
              <a:t>, aperta y e depois “</a:t>
            </a:r>
            <a:r>
              <a:rPr lang="pt-BR" dirty="0" err="1"/>
              <a:t>enter</a:t>
            </a:r>
            <a:r>
              <a:rPr lang="pt-BR" dirty="0"/>
              <a:t>”</a:t>
            </a:r>
          </a:p>
          <a:p>
            <a:pPr marL="450000" lvl="1" indent="0">
              <a:buNone/>
            </a:pP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8D9F01A-1F8A-17A4-95AC-F38A6C2AD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286" y="2129578"/>
            <a:ext cx="2613073" cy="44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50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Cli</a:t>
            </a:r>
            <a:r>
              <a:rPr lang="pt-BR" dirty="0"/>
              <a:t> Aventureiro avançado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AB252C4-9695-42FF-BDC2-4855E67DF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Classe (Ambiente)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973ECA8-B205-45DB-B61A-B0D2513252D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pt-BR" dirty="0">
              <a:hlinkClick r:id="rId2"/>
            </a:endParaRPr>
          </a:p>
          <a:p>
            <a:endParaRPr lang="pt-BR" dirty="0">
              <a:hlinkClick r:id="rId2"/>
            </a:endParaRPr>
          </a:p>
          <a:p>
            <a:r>
              <a:rPr lang="pt-BR" dirty="0">
                <a:hlinkClick r:id="rId2"/>
              </a:rPr>
              <a:t>https://react-native.rocketseat.dev/android/windows</a:t>
            </a:r>
            <a:endParaRPr lang="pt-BR" dirty="0"/>
          </a:p>
          <a:p>
            <a:endParaRPr lang="pt-BR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132AB8C2-9392-438A-90C0-A0229CE4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Raça (VS </a:t>
            </a:r>
            <a:r>
              <a:rPr lang="pt-BR" dirty="0" err="1"/>
              <a:t>code</a:t>
            </a:r>
            <a:r>
              <a:rPr lang="pt-BR" dirty="0"/>
              <a:t>)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82C9380B-DEE6-421C-B680-69B9614476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dirty="0"/>
              <a:t>Auto </a:t>
            </a:r>
            <a:r>
              <a:rPr lang="pt-BR" dirty="0" err="1"/>
              <a:t>Rename</a:t>
            </a:r>
            <a:r>
              <a:rPr lang="pt-BR" dirty="0"/>
              <a:t> </a:t>
            </a:r>
            <a:r>
              <a:rPr lang="pt-BR" dirty="0" err="1"/>
              <a:t>Tag</a:t>
            </a:r>
            <a:endParaRPr lang="pt-BR" dirty="0"/>
          </a:p>
          <a:p>
            <a:endParaRPr lang="pt-BR" dirty="0"/>
          </a:p>
          <a:p>
            <a:r>
              <a:rPr lang="pt-BR" dirty="0"/>
              <a:t>Color </a:t>
            </a:r>
            <a:r>
              <a:rPr lang="pt-BR" dirty="0" err="1"/>
              <a:t>Highlight</a:t>
            </a:r>
            <a:endParaRPr lang="pt-BR" dirty="0"/>
          </a:p>
          <a:p>
            <a:endParaRPr lang="pt-BR" dirty="0"/>
          </a:p>
          <a:p>
            <a:r>
              <a:rPr lang="pt-BR" dirty="0"/>
              <a:t>Material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Theme</a:t>
            </a:r>
            <a:endParaRPr lang="pt-BR" dirty="0"/>
          </a:p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25551BCD-663F-41B1-BB29-C4ECCB88EB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Vantagens (documentação)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271C658-599B-4E15-A542-C454EF9AFBDF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>
                <a:hlinkClick r:id="rId3"/>
              </a:rPr>
              <a:t>https://react-native.rocketseat.dev/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4"/>
              </a:rPr>
              <a:t>https://react-native.rocketseat.dev/usb/android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5"/>
              </a:rPr>
              <a:t>https://reactnative.dev/docs/typescript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6"/>
              </a:rPr>
              <a:t>https://reactnavigation.org/docs/4.x/getting-started/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7"/>
              </a:rPr>
              <a:t>https://github.com/axios/axios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8"/>
              </a:rPr>
              <a:t>https://www.mongodb.com/docs/realm/sdk/react-native/install/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935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60C1DCA0-782C-BC75-13E0-DB6349C6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seu personagem </a:t>
            </a:r>
            <a:r>
              <a:rPr lang="pt-BR" dirty="0" err="1"/>
              <a:t>Cli</a:t>
            </a:r>
            <a:endParaRPr lang="pt-BR" dirty="0"/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AF8BC6BC-DBD8-4936-79F1-6CC5557F3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>
            <a:normAutofit/>
          </a:bodyPr>
          <a:lstStyle/>
          <a:p>
            <a:r>
              <a:rPr lang="pt-BR" dirty="0"/>
              <a:t>No terminal :</a:t>
            </a:r>
          </a:p>
          <a:p>
            <a:pPr lvl="1"/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npx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react-native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init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myskillsCli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--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template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react-native-template-typescript</a:t>
            </a:r>
            <a:endParaRPr lang="pt-BR" b="0" i="0" dirty="0">
              <a:solidFill>
                <a:srgbClr val="FFFFFF"/>
              </a:solidFill>
              <a:effectLst/>
              <a:latin typeface="SFMono-Regular"/>
            </a:endParaRPr>
          </a:p>
          <a:p>
            <a:pPr lvl="1"/>
            <a:r>
              <a:rPr lang="pt-BR" dirty="0"/>
              <a:t>Depois que terminar tudo, dar </a:t>
            </a:r>
            <a:r>
              <a:rPr lang="pt-BR" dirty="0" err="1"/>
              <a:t>cd</a:t>
            </a:r>
            <a:r>
              <a:rPr lang="pt-BR" dirty="0"/>
              <a:t> .\</a:t>
            </a:r>
            <a:r>
              <a:rPr lang="pt-BR" dirty="0" err="1"/>
              <a:t>myskillsCli</a:t>
            </a:r>
            <a:r>
              <a:rPr lang="pt-BR" dirty="0"/>
              <a:t>\</a:t>
            </a:r>
          </a:p>
          <a:p>
            <a:pPr marL="36900" indent="0">
              <a:buNone/>
            </a:pPr>
            <a:endParaRPr lang="pt-BR" dirty="0"/>
          </a:p>
          <a:p>
            <a:r>
              <a:rPr lang="pt-BR" dirty="0"/>
              <a:t>No terminal: </a:t>
            </a:r>
          </a:p>
          <a:p>
            <a:pPr lvl="1"/>
            <a:r>
              <a:rPr lang="pt-BR" dirty="0" err="1"/>
              <a:t>yarn</a:t>
            </a:r>
            <a:r>
              <a:rPr lang="pt-BR" dirty="0"/>
              <a:t> </a:t>
            </a:r>
            <a:r>
              <a:rPr lang="pt-BR" dirty="0" err="1"/>
              <a:t>android</a:t>
            </a:r>
            <a:r>
              <a:rPr lang="pt-BR" dirty="0"/>
              <a:t> / </a:t>
            </a:r>
            <a:r>
              <a:rPr lang="pt-BR" dirty="0" err="1"/>
              <a:t>npm</a:t>
            </a:r>
            <a:r>
              <a:rPr lang="pt-BR" dirty="0"/>
              <a:t> </a:t>
            </a:r>
            <a:r>
              <a:rPr lang="pt-BR" dirty="0" err="1"/>
              <a:t>react-native</a:t>
            </a:r>
            <a:r>
              <a:rPr lang="pt-BR" dirty="0"/>
              <a:t> </a:t>
            </a:r>
            <a:r>
              <a:rPr lang="pt-BR" dirty="0" err="1"/>
              <a:t>run-android</a:t>
            </a: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8D9F01A-1F8A-17A4-95AC-F38A6C2AD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286" y="2129578"/>
            <a:ext cx="2613073" cy="44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608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TM04033929[[fn=Ardósia]]</Template>
  <TotalTime>4593</TotalTime>
  <Words>1500</Words>
  <Application>Microsoft Office PowerPoint</Application>
  <PresentationFormat>Widescreen</PresentationFormat>
  <Paragraphs>313</Paragraphs>
  <Slides>34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42" baseType="lpstr">
      <vt:lpstr>arial</vt:lpstr>
      <vt:lpstr>arial</vt:lpstr>
      <vt:lpstr>Calisto MT</vt:lpstr>
      <vt:lpstr>Consolas</vt:lpstr>
      <vt:lpstr>Menlo-Regular</vt:lpstr>
      <vt:lpstr>SFMono-Regular</vt:lpstr>
      <vt:lpstr>Wingdings 2</vt:lpstr>
      <vt:lpstr>Ardósia</vt:lpstr>
      <vt:lpstr>RPG React Native</vt:lpstr>
      <vt:lpstr>Regras do Jogo</vt:lpstr>
      <vt:lpstr>Aventura inicial e final</vt:lpstr>
      <vt:lpstr>O multiverso React Native</vt:lpstr>
      <vt:lpstr>Seu personagem vai ser de que classe?</vt:lpstr>
      <vt:lpstr>Expo Aventureiro iniciante</vt:lpstr>
      <vt:lpstr>Criando seu personagem Expo</vt:lpstr>
      <vt:lpstr>Cli Aventureiro avançado</vt:lpstr>
      <vt:lpstr>Criando seu personagem Cli</vt:lpstr>
      <vt:lpstr>Vocês acordam, sem saber de onde vieram...</vt:lpstr>
      <vt:lpstr>É muito perigoso lá fora, leve isso:</vt:lpstr>
      <vt:lpstr>O seu estilo é:</vt:lpstr>
      <vt:lpstr>Para onde vocês querem ir?</vt:lpstr>
      <vt:lpstr>Armas</vt:lpstr>
      <vt:lpstr>É muito perigoso lá fora, leve isso:</vt:lpstr>
      <vt:lpstr>Assim que seus olhos se ajustam...</vt:lpstr>
      <vt:lpstr>Text Input</vt:lpstr>
      <vt:lpstr>Finalmente um lugar seguro?</vt:lpstr>
      <vt:lpstr>Flat List</vt:lpstr>
      <vt:lpstr>Vocês descem as escadas e...</vt:lpstr>
      <vt:lpstr>Aventura 1: O Ataque dos clones</vt:lpstr>
      <vt:lpstr>A batalha é intensa...</vt:lpstr>
      <vt:lpstr>Apresentação do PowerPoint</vt:lpstr>
      <vt:lpstr>A mochila que é um buraco? (Componentização)</vt:lpstr>
      <vt:lpstr>Propriedades dos equipamentos.</vt:lpstr>
      <vt:lpstr>Apresentação do PowerPoint</vt:lpstr>
      <vt:lpstr>Navegando dimensionalmente?</vt:lpstr>
      <vt:lpstr>Apresentação do PowerPoint</vt:lpstr>
      <vt:lpstr>A lâmpada mágica das requisições</vt:lpstr>
      <vt:lpstr>O baú que guarda tudo...</vt:lpstr>
      <vt:lpstr>O baú que lembra tudo...</vt:lpstr>
      <vt:lpstr>Voltando para um lugar seguro?</vt:lpstr>
      <vt:lpstr>Aventura final: End-game</vt:lpstr>
      <vt:lpstr>O vilão final foi derrotado...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RPG React Native</dc:title>
  <dc:creator>Fred Shere</dc:creator>
  <cp:lastModifiedBy>Fred Shere</cp:lastModifiedBy>
  <cp:revision>30</cp:revision>
  <dcterms:created xsi:type="dcterms:W3CDTF">2022-04-29T17:15:29Z</dcterms:created>
  <dcterms:modified xsi:type="dcterms:W3CDTF">2022-11-07T21:14:02Z</dcterms:modified>
</cp:coreProperties>
</file>

<file path=docProps/thumbnail.jpeg>
</file>